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4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8" r:id="rId1"/>
    <p:sldMasterId id="2147483923" r:id="rId2"/>
    <p:sldMasterId id="2147483968" r:id="rId3"/>
    <p:sldMasterId id="2147484020" r:id="rId4"/>
    <p:sldMasterId id="2147484058" r:id="rId5"/>
  </p:sldMasterIdLst>
  <p:notesMasterIdLst>
    <p:notesMasterId r:id="rId33"/>
  </p:notesMasterIdLst>
  <p:sldIdLst>
    <p:sldId id="532" r:id="rId6"/>
    <p:sldId id="710" r:id="rId7"/>
    <p:sldId id="711" r:id="rId8"/>
    <p:sldId id="712" r:id="rId9"/>
    <p:sldId id="642" r:id="rId10"/>
    <p:sldId id="379" r:id="rId11"/>
    <p:sldId id="534" r:id="rId12"/>
    <p:sldId id="535" r:id="rId13"/>
    <p:sldId id="714" r:id="rId14"/>
    <p:sldId id="715" r:id="rId15"/>
    <p:sldId id="681" r:id="rId16"/>
    <p:sldId id="682" r:id="rId17"/>
    <p:sldId id="683" r:id="rId18"/>
    <p:sldId id="684" r:id="rId19"/>
    <p:sldId id="685" r:id="rId20"/>
    <p:sldId id="686" r:id="rId21"/>
    <p:sldId id="687" r:id="rId22"/>
    <p:sldId id="688" r:id="rId23"/>
    <p:sldId id="689" r:id="rId24"/>
    <p:sldId id="690" r:id="rId25"/>
    <p:sldId id="691" r:id="rId26"/>
    <p:sldId id="692" r:id="rId27"/>
    <p:sldId id="513" r:id="rId28"/>
    <p:sldId id="541" r:id="rId29"/>
    <p:sldId id="618" r:id="rId30"/>
    <p:sldId id="619" r:id="rId31"/>
    <p:sldId id="716" r:id="rId3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77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6FFFF"/>
    <a:srgbClr val="E46C0A"/>
    <a:srgbClr val="00B050"/>
    <a:srgbClr val="66CCFF"/>
    <a:srgbClr val="66FF33"/>
    <a:srgbClr val="F4430C"/>
    <a:srgbClr val="006600"/>
    <a:srgbClr val="00FF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53" autoAdjust="0"/>
    <p:restoredTop sz="97841" autoAdjust="0"/>
  </p:normalViewPr>
  <p:slideViewPr>
    <p:cSldViewPr>
      <p:cViewPr varScale="1">
        <p:scale>
          <a:sx n="145" d="100"/>
          <a:sy n="145" d="100"/>
        </p:scale>
        <p:origin x="246" y="120"/>
      </p:cViewPr>
      <p:guideLst>
        <p:guide orient="horz" pos="1620"/>
        <p:guide pos="2880"/>
        <p:guide orient="horz" pos="2772"/>
      </p:guideLst>
    </p:cSldViewPr>
  </p:slideViewPr>
  <p:outlineViewPr>
    <p:cViewPr>
      <p:scale>
        <a:sx n="66" d="100"/>
        <a:sy n="66" d="100"/>
      </p:scale>
      <p:origin x="222" y="0"/>
    </p:cViewPr>
  </p:outlin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48555-18CF-40D6-9E4D-8B90BBF072F2}" type="datetimeFigureOut">
              <a:rPr lang="en-US" smtClean="0"/>
              <a:pPr/>
              <a:t>4/23/2022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A6647-7CE1-40E8-B790-00A458F125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7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 smtClean="0"/>
              <a:t>School</a:t>
            </a:r>
          </a:p>
        </p:txBody>
      </p:sp>
      <p:sp>
        <p:nvSpPr>
          <p:cNvPr id="45060" name="Slide Number Placeholder 3"/>
          <p:cNvSpPr txBox="1">
            <a:spLocks noGrp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EE90A20B-6BE0-4C85-B5DD-F0CB28A1B467}" type="slidenum">
              <a:rPr lang="en-US" sz="1200">
                <a:solidFill>
                  <a:prstClr val="black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54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 smtClean="0"/>
              <a:t>School</a:t>
            </a:r>
          </a:p>
        </p:txBody>
      </p:sp>
      <p:sp>
        <p:nvSpPr>
          <p:cNvPr id="45060" name="Slide Number Placeholder 3"/>
          <p:cNvSpPr txBox="1">
            <a:spLocks noGrp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EE90A20B-6BE0-4C85-B5DD-F0CB28A1B467}" type="slidenum">
              <a:rPr lang="en-US" sz="1200">
                <a:solidFill>
                  <a:prstClr val="black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1352B-5F8E-4134-BF90-1ABC9A10BDF1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343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1352B-5F8E-4134-BF90-1ABC9A10BDF1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343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 smtClean="0"/>
              <a:t>School</a:t>
            </a:r>
          </a:p>
        </p:txBody>
      </p:sp>
      <p:sp>
        <p:nvSpPr>
          <p:cNvPr id="45060" name="Slide Number Placeholder 3"/>
          <p:cNvSpPr txBox="1">
            <a:spLocks noGrp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EE90A20B-6BE0-4C85-B5DD-F0CB28A1B467}" type="slidenum">
              <a:rPr lang="en-US" sz="1200">
                <a:solidFill>
                  <a:prstClr val="black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 smtClean="0"/>
              <a:t>School</a:t>
            </a:r>
          </a:p>
        </p:txBody>
      </p:sp>
      <p:sp>
        <p:nvSpPr>
          <p:cNvPr id="45060" name="Slide Number Placeholder 3"/>
          <p:cNvSpPr txBox="1">
            <a:spLocks noGrp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EE90A20B-6BE0-4C85-B5DD-F0CB28A1B467}" type="slidenum">
              <a:rPr lang="en-US" sz="1200">
                <a:solidFill>
                  <a:prstClr val="black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 smtClean="0"/>
              <a:t>School</a:t>
            </a:r>
          </a:p>
        </p:txBody>
      </p:sp>
      <p:sp>
        <p:nvSpPr>
          <p:cNvPr id="45060" name="Slide Number Placeholder 3"/>
          <p:cNvSpPr txBox="1">
            <a:spLocks noGrp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EE90A20B-6BE0-4C85-B5DD-F0CB28A1B467}" type="slidenum">
              <a:rPr lang="en-US" sz="1200">
                <a:solidFill>
                  <a:prstClr val="black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957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58171-2BD1-4E77-AF8C-D2F162FB67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9E129-F7BE-431C-8E29-6CEA0320AF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540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58171-2BD1-4E77-AF8C-D2F162FB67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9E129-F7BE-431C-8E29-6CEA0320AF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6009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58171-2BD1-4E77-AF8C-D2F162FB67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9E129-F7BE-431C-8E29-6CEA0320AF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644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5929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61918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4940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9274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28509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28509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44443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D04EC-9C29-4F70-B82B-81A7D68CC452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70F85-7096-42EB-B172-D06EEEDF8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618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58171-2BD1-4E77-AF8C-D2F162FB67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9E129-F7BE-431C-8E29-6CEA0320AF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098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D04EC-9C29-4F70-B82B-81A7D68CC452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70F85-7096-42EB-B172-D06EEEDF8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2312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D04EC-9C29-4F70-B82B-81A7D68CC452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70F85-7096-42EB-B172-D06EEEDF8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7103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D04EC-9C29-4F70-B82B-81A7D68CC452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70F85-7096-42EB-B172-D06EEEDF8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2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D04EC-9C29-4F70-B82B-81A7D68CC452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70F85-7096-42EB-B172-D06EEEDF8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271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D04EC-9C29-4F70-B82B-81A7D68CC452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70F85-7096-42EB-B172-D06EEEDF8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8353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D04EC-9C29-4F70-B82B-81A7D68CC452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70F85-7096-42EB-B172-D06EEEDF8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918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D04EC-9C29-4F70-B82B-81A7D68CC452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70F85-7096-42EB-B172-D06EEEDF8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305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D04EC-9C29-4F70-B82B-81A7D68CC452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70F85-7096-42EB-B172-D06EEEDF8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1805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D04EC-9C29-4F70-B82B-81A7D68CC452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70F85-7096-42EB-B172-D06EEEDF8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33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D04EC-9C29-4F70-B82B-81A7D68CC452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70F85-7096-42EB-B172-D06EEEDF8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11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58171-2BD1-4E77-AF8C-D2F162FB67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9E129-F7BE-431C-8E29-6CEA0320AF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9261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E084C71A-72FE-4CB7-A1FA-14C423E4DDDA}" type="datetimeFigureOut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4/23/2022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AE7CB181-C798-4744-A406-5BCB237AEFDF}" type="slidenum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2882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E084C71A-72FE-4CB7-A1FA-14C423E4DDDA}" type="datetimeFigureOut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4/23/2022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AE7CB181-C798-4744-A406-5BCB237AEFDF}" type="slidenum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6460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E084C71A-72FE-4CB7-A1FA-14C423E4DDDA}" type="datetimeFigureOut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4/23/2022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AE7CB181-C798-4744-A406-5BCB237AEFDF}" type="slidenum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9634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E084C71A-72FE-4CB7-A1FA-14C423E4DDDA}" type="datetimeFigureOut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4/23/2022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AE7CB181-C798-4744-A406-5BCB237AEFDF}" type="slidenum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7061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E084C71A-72FE-4CB7-A1FA-14C423E4DDDA}" type="datetimeFigureOut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4/23/2022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AE7CB181-C798-4744-A406-5BCB237AEFDF}" type="slidenum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0844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E084C71A-72FE-4CB7-A1FA-14C423E4DDDA}" type="datetimeFigureOut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4/23/2022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AE7CB181-C798-4744-A406-5BCB237AEFDF}" type="slidenum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6224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E084C71A-72FE-4CB7-A1FA-14C423E4DDDA}" type="datetimeFigureOut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4/23/2022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AE7CB181-C798-4744-A406-5BCB237AEFDF}" type="slidenum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270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E084C71A-72FE-4CB7-A1FA-14C423E4DDDA}" type="datetimeFigureOut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4/23/2022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AE7CB181-C798-4744-A406-5BCB237AEFDF}" type="slidenum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4522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E084C71A-72FE-4CB7-A1FA-14C423E4DDDA}" type="datetimeFigureOut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4/23/2022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AE7CB181-C798-4744-A406-5BCB237AEFDF}" type="slidenum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0331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E084C71A-72FE-4CB7-A1FA-14C423E4DDDA}" type="datetimeFigureOut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4/23/2022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AE7CB181-C798-4744-A406-5BCB237AEFDF}" type="slidenum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811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58171-2BD1-4E77-AF8C-D2F162FB67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9E129-F7BE-431C-8E29-6CEA0320AF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364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E084C71A-72FE-4CB7-A1FA-14C423E4DDDA}" type="datetimeFigureOut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4/23/2022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AE7CB181-C798-4744-A406-5BCB237AEFDF}" type="slidenum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6276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3158171-2BD1-4E77-AF8C-D2F162FB67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D79E129-F7BE-431C-8E29-6CEA0320AF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2096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3158171-2BD1-4E77-AF8C-D2F162FB67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D79E129-F7BE-431C-8E29-6CEA0320AF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0414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3158171-2BD1-4E77-AF8C-D2F162FB67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D79E129-F7BE-431C-8E29-6CEA0320AF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811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3158171-2BD1-4E77-AF8C-D2F162FB67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D79E129-F7BE-431C-8E29-6CEA0320AF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205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3158171-2BD1-4E77-AF8C-D2F162FB67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D79E129-F7BE-431C-8E29-6CEA0320AF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256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3158171-2BD1-4E77-AF8C-D2F162FB67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D79E129-F7BE-431C-8E29-6CEA0320AF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0300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3158171-2BD1-4E77-AF8C-D2F162FB67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D79E129-F7BE-431C-8E29-6CEA0320AF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4121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3158171-2BD1-4E77-AF8C-D2F162FB67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D79E129-F7BE-431C-8E29-6CEA0320AF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497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3158171-2BD1-4E77-AF8C-D2F162FB67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D79E129-F7BE-431C-8E29-6CEA0320AF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743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58171-2BD1-4E77-AF8C-D2F162FB67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9E129-F7BE-431C-8E29-6CEA0320AF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6918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3158171-2BD1-4E77-AF8C-D2F162FB67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D79E129-F7BE-431C-8E29-6CEA0320AF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646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3158171-2BD1-4E77-AF8C-D2F162FB67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D79E129-F7BE-431C-8E29-6CEA0320AF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041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51807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6046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8523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8984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1280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86646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5064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E174FD0-1C92-4D35-985B-E4C83D6A35C1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89731BF-078E-4AD3-B3ED-C32D2D76931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315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58171-2BD1-4E77-AF8C-D2F162FB67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9E129-F7BE-431C-8E29-6CEA0320AF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7935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E174FD0-1C92-4D35-985B-E4C83D6A35C1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89731BF-078E-4AD3-B3ED-C32D2D76931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6034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E174FD0-1C92-4D35-985B-E4C83D6A35C1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89731BF-078E-4AD3-B3ED-C32D2D76931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4289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E174FD0-1C92-4D35-985B-E4C83D6A35C1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89731BF-078E-4AD3-B3ED-C32D2D76931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1312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E174FD0-1C92-4D35-985B-E4C83D6A35C1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89731BF-078E-4AD3-B3ED-C32D2D76931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306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E174FD0-1C92-4D35-985B-E4C83D6A35C1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89731BF-078E-4AD3-B3ED-C32D2D76931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791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E174FD0-1C92-4D35-985B-E4C83D6A35C1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89731BF-078E-4AD3-B3ED-C32D2D76931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225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E174FD0-1C92-4D35-985B-E4C83D6A35C1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89731BF-078E-4AD3-B3ED-C32D2D76931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1184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E174FD0-1C92-4D35-985B-E4C83D6A35C1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89731BF-078E-4AD3-B3ED-C32D2D76931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5869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E174FD0-1C92-4D35-985B-E4C83D6A35C1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89731BF-078E-4AD3-B3ED-C32D2D76931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800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E174FD0-1C92-4D35-985B-E4C83D6A35C1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89731BF-078E-4AD3-B3ED-C32D2D76931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159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58171-2BD1-4E77-AF8C-D2F162FB67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9E129-F7BE-431C-8E29-6CEA0320AF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2205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424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79479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34936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43387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2785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2495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7537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46136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6124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9568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58171-2BD1-4E77-AF8C-D2F162FB67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9E129-F7BE-431C-8E29-6CEA0320AF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2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311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95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73858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94984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8904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0479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5303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5507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574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29766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58171-2BD1-4E77-AF8C-D2F162FB67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9E129-F7BE-431C-8E29-6CEA0320AF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3420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13499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0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26" Type="http://schemas.openxmlformats.org/officeDocument/2006/relationships/slideLayout" Target="../slideLayouts/slideLayout84.xml"/><Relationship Id="rId3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79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5" Type="http://schemas.openxmlformats.org/officeDocument/2006/relationships/slideLayout" Target="../slideLayouts/slideLayout83.xml"/><Relationship Id="rId33" Type="http://schemas.openxmlformats.org/officeDocument/2006/relationships/theme" Target="../theme/theme5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78.xml"/><Relationship Id="rId29" Type="http://schemas.openxmlformats.org/officeDocument/2006/relationships/slideLayout" Target="../slideLayouts/slideLayout87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24" Type="http://schemas.openxmlformats.org/officeDocument/2006/relationships/slideLayout" Target="../slideLayouts/slideLayout82.xml"/><Relationship Id="rId32" Type="http://schemas.openxmlformats.org/officeDocument/2006/relationships/slideLayout" Target="../slideLayouts/slideLayout90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23" Type="http://schemas.openxmlformats.org/officeDocument/2006/relationships/slideLayout" Target="../slideLayouts/slideLayout81.xml"/><Relationship Id="rId28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7.xml"/><Relationship Id="rId31" Type="http://schemas.openxmlformats.org/officeDocument/2006/relationships/slideLayout" Target="../slideLayouts/slideLayout89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Relationship Id="rId22" Type="http://schemas.openxmlformats.org/officeDocument/2006/relationships/slideLayout" Target="../slideLayouts/slideLayout80.xml"/><Relationship Id="rId27" Type="http://schemas.openxmlformats.org/officeDocument/2006/relationships/slideLayout" Target="../slideLayouts/slideLayout85.xml"/><Relationship Id="rId30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58171-2BD1-4E77-AF8C-D2F162FB677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79E129-F7BE-431C-8E29-6CEA0320AF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906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63" r:id="rId12"/>
    <p:sldLayoutId id="2147483868" r:id="rId13"/>
    <p:sldLayoutId id="2147483708" r:id="rId14"/>
    <p:sldLayoutId id="2147483839" r:id="rId15"/>
    <p:sldLayoutId id="2147483846" r:id="rId16"/>
    <p:sldLayoutId id="2147483838" r:id="rId17"/>
    <p:sldLayoutId id="2147484000" r:id="rId18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D04EC-9C29-4F70-B82B-81A7D68CC452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B70F85-7096-42EB-B172-D06EEEDF8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09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30" r:id="rId7"/>
    <p:sldLayoutId id="2147483931" r:id="rId8"/>
    <p:sldLayoutId id="2147483932" r:id="rId9"/>
    <p:sldLayoutId id="2147483933" r:id="rId10"/>
    <p:sldLayoutId id="2147483934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170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5333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4022" r:id="rId2"/>
    <p:sldLayoutId id="2147484023" r:id="rId3"/>
    <p:sldLayoutId id="2147484024" r:id="rId4"/>
    <p:sldLayoutId id="2147484025" r:id="rId5"/>
    <p:sldLayoutId id="2147484026" r:id="rId6"/>
    <p:sldLayoutId id="2147484027" r:id="rId7"/>
    <p:sldLayoutId id="2147484028" r:id="rId8"/>
    <p:sldLayoutId id="2147484029" r:id="rId9"/>
    <p:sldLayoutId id="2147484030" r:id="rId10"/>
    <p:sldLayoutId id="2147484031" r:id="rId11"/>
    <p:sldLayoutId id="2147484032" r:id="rId12"/>
    <p:sldLayoutId id="2147484033" r:id="rId13"/>
    <p:sldLayoutId id="2147484034" r:id="rId14"/>
    <p:sldLayoutId id="2147484035" r:id="rId15"/>
    <p:sldLayoutId id="2147484036" r:id="rId16"/>
    <p:sldLayoutId id="2147484037" r:id="rId17"/>
    <p:sldLayoutId id="2147484038" r:id="rId18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9964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  <p:sldLayoutId id="2147484065" r:id="rId7"/>
    <p:sldLayoutId id="2147484066" r:id="rId8"/>
    <p:sldLayoutId id="2147484067" r:id="rId9"/>
    <p:sldLayoutId id="2147484068" r:id="rId10"/>
    <p:sldLayoutId id="2147484069" r:id="rId11"/>
    <p:sldLayoutId id="2147484070" r:id="rId12"/>
    <p:sldLayoutId id="2147484071" r:id="rId13"/>
    <p:sldLayoutId id="2147484072" r:id="rId14"/>
    <p:sldLayoutId id="2147484073" r:id="rId15"/>
    <p:sldLayoutId id="2147484074" r:id="rId16"/>
    <p:sldLayoutId id="2147484075" r:id="rId17"/>
    <p:sldLayoutId id="2147484076" r:id="rId18"/>
    <p:sldLayoutId id="2147484077" r:id="rId19"/>
    <p:sldLayoutId id="2147484078" r:id="rId20"/>
    <p:sldLayoutId id="2147484079" r:id="rId21"/>
    <p:sldLayoutId id="2147484080" r:id="rId22"/>
    <p:sldLayoutId id="2147484081" r:id="rId23"/>
    <p:sldLayoutId id="2147484082" r:id="rId24"/>
    <p:sldLayoutId id="2147484083" r:id="rId25"/>
    <p:sldLayoutId id="2147484084" r:id="rId26"/>
    <p:sldLayoutId id="2147484085" r:id="rId27"/>
    <p:sldLayoutId id="2147484086" r:id="rId28"/>
    <p:sldLayoutId id="2147484087" r:id="rId29"/>
    <p:sldLayoutId id="2147484088" r:id="rId30"/>
    <p:sldLayoutId id="2147484089" r:id="rId31"/>
    <p:sldLayoutId id="2147484090" r:id="rId3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5.png"/><Relationship Id="rId5" Type="http://schemas.openxmlformats.org/officeDocument/2006/relationships/image" Target="../media/image92.png"/><Relationship Id="rId4" Type="http://schemas.openxmlformats.org/officeDocument/2006/relationships/image" Target="../media/image8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0.png"/><Relationship Id="rId3" Type="http://schemas.openxmlformats.org/officeDocument/2006/relationships/image" Target="../media/image702.png"/><Relationship Id="rId7" Type="http://schemas.openxmlformats.org/officeDocument/2006/relationships/image" Target="../media/image751.png"/><Relationship Id="rId2" Type="http://schemas.openxmlformats.org/officeDocument/2006/relationships/image" Target="../media/image6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1.png"/><Relationship Id="rId5" Type="http://schemas.openxmlformats.org/officeDocument/2006/relationships/image" Target="../media/image732.png"/><Relationship Id="rId10" Type="http://schemas.openxmlformats.org/officeDocument/2006/relationships/image" Target="../media/image801.png"/><Relationship Id="rId4" Type="http://schemas.openxmlformats.org/officeDocument/2006/relationships/image" Target="../media/image722.png"/><Relationship Id="rId9" Type="http://schemas.openxmlformats.org/officeDocument/2006/relationships/image" Target="../media/image79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96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3.png"/><Relationship Id="rId3" Type="http://schemas.openxmlformats.org/officeDocument/2006/relationships/image" Target="../media/image850.png"/><Relationship Id="rId7" Type="http://schemas.openxmlformats.org/officeDocument/2006/relationships/image" Target="../media/image920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0.png"/><Relationship Id="rId5" Type="http://schemas.openxmlformats.org/officeDocument/2006/relationships/image" Target="../media/image870.png"/><Relationship Id="rId4" Type="http://schemas.openxmlformats.org/officeDocument/2006/relationships/image" Target="../media/image8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7" Type="http://schemas.openxmlformats.org/officeDocument/2006/relationships/image" Target="../media/image13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0.png"/><Relationship Id="rId4" Type="http://schemas.openxmlformats.org/officeDocument/2006/relationships/image" Target="../media/image5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7" Type="http://schemas.openxmlformats.org/officeDocument/2006/relationships/image" Target="../media/image63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0.png"/><Relationship Id="rId5" Type="http://schemas.openxmlformats.org/officeDocument/2006/relationships/image" Target="../media/image15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5.wdp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12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5.png"/><Relationship Id="rId11" Type="http://schemas.microsoft.com/office/2007/relationships/hdphoto" Target="../media/hdphoto4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gif"/><Relationship Id="rId5" Type="http://schemas.microsoft.com/office/2007/relationships/hdphoto" Target="../media/hdphoto6.wdp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1.png"/><Relationship Id="rId7" Type="http://schemas.openxmlformats.org/officeDocument/2006/relationships/image" Target="../media/image6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641.png"/><Relationship Id="rId5" Type="http://schemas.openxmlformats.org/officeDocument/2006/relationships/image" Target="../media/image631.png"/><Relationship Id="rId10" Type="http://schemas.openxmlformats.org/officeDocument/2006/relationships/image" Target="../media/image68.png"/><Relationship Id="rId4" Type="http://schemas.openxmlformats.org/officeDocument/2006/relationships/image" Target="../media/image621.png"/><Relationship Id="rId9" Type="http://schemas.openxmlformats.org/officeDocument/2006/relationships/image" Target="../media/image6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4"/>
          <p:cNvSpPr txBox="1">
            <a:spLocks noChangeArrowheads="1"/>
          </p:cNvSpPr>
          <p:nvPr/>
        </p:nvSpPr>
        <p:spPr bwMode="auto">
          <a:xfrm>
            <a:off x="2286000" y="971550"/>
            <a:ext cx="5257800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spcBef>
                <a:spcPct val="50000"/>
              </a:spcBef>
              <a:defRPr sz="2000" b="1">
                <a:latin typeface="Bookman Old Style" pitchFamily="18" charset="0"/>
              </a:defRPr>
            </a:lvl1pPr>
          </a:lstStyle>
          <a:p>
            <a:r>
              <a:rPr lang="en-US" dirty="0" smtClean="0">
                <a:solidFill>
                  <a:prstClr val="black"/>
                </a:solidFill>
              </a:rPr>
              <a:t>Module </a:t>
            </a:r>
            <a:r>
              <a:rPr lang="en-US" sz="20000" dirty="0" smtClean="0">
                <a:solidFill>
                  <a:prstClr val="black"/>
                </a:solidFill>
              </a:rPr>
              <a:t>21</a:t>
            </a:r>
            <a:endParaRPr lang="en-US" sz="3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62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Rounded Rectangle 218"/>
          <p:cNvSpPr/>
          <p:nvPr/>
        </p:nvSpPr>
        <p:spPr>
          <a:xfrm>
            <a:off x="534216" y="3867150"/>
            <a:ext cx="3240425" cy="30259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212" name="Rounded Rectangle 211"/>
          <p:cNvSpPr/>
          <p:nvPr/>
        </p:nvSpPr>
        <p:spPr>
          <a:xfrm>
            <a:off x="1094111" y="2200930"/>
            <a:ext cx="2543583" cy="266765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1" name="Rounded Rectangle 210"/>
          <p:cNvSpPr/>
          <p:nvPr/>
        </p:nvSpPr>
        <p:spPr>
          <a:xfrm>
            <a:off x="4273711" y="2762185"/>
            <a:ext cx="1114222" cy="266765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6" name="Rounded Rectangle 205"/>
          <p:cNvSpPr/>
          <p:nvPr/>
        </p:nvSpPr>
        <p:spPr>
          <a:xfrm>
            <a:off x="2783036" y="2765797"/>
            <a:ext cx="1226643" cy="266765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7" name="Rounded Rectangle 196"/>
          <p:cNvSpPr/>
          <p:nvPr/>
        </p:nvSpPr>
        <p:spPr>
          <a:xfrm>
            <a:off x="6656709" y="2922479"/>
            <a:ext cx="721063" cy="256356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4394335" y="677257"/>
            <a:ext cx="3676515" cy="227997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90550" y="374249"/>
            <a:ext cx="77152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Q. In given figure, a square OABC is inscribed in a quadrant </a:t>
            </a:r>
          </a:p>
          <a:p>
            <a:r>
              <a:rPr lang="en-US" sz="160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    OPBQ of a circle. If OA = 20 cm, find the area of the shaded region.</a:t>
            </a:r>
          </a:p>
        </p:txBody>
      </p:sp>
      <p:sp>
        <p:nvSpPr>
          <p:cNvPr id="3" name="Rectangle 2"/>
          <p:cNvSpPr/>
          <p:nvPr/>
        </p:nvSpPr>
        <p:spPr>
          <a:xfrm>
            <a:off x="472789" y="1292951"/>
            <a:ext cx="61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Sol.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5" name="Pie 34"/>
          <p:cNvSpPr/>
          <p:nvPr/>
        </p:nvSpPr>
        <p:spPr>
          <a:xfrm rot="16200000">
            <a:off x="4552950" y="913715"/>
            <a:ext cx="3657600" cy="3962400"/>
          </a:xfrm>
          <a:prstGeom prst="pie">
            <a:avLst>
              <a:gd name="adj1" fmla="val 0"/>
              <a:gd name="adj2" fmla="val 544099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029325" y="819150"/>
            <a:ext cx="40427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 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Q</a:t>
            </a:r>
            <a:endParaRPr lang="en-US" sz="1500" b="1" baseline="30000" dirty="0" smtClean="0">
              <a:solidFill>
                <a:prstClr val="black"/>
              </a:solidFill>
              <a:latin typeface="Bookman Old Style" panose="02050604050505020204" pitchFamily="18" charset="0"/>
              <a:sym typeface="Symbo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000750" y="1428750"/>
            <a:ext cx="39305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 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C</a:t>
            </a:r>
            <a:endParaRPr lang="en-US" sz="1500" b="1" baseline="30000" dirty="0" smtClean="0">
              <a:solidFill>
                <a:prstClr val="black"/>
              </a:solidFill>
              <a:latin typeface="Bookman Old Style" panose="02050604050505020204" pitchFamily="18" charset="0"/>
              <a:sym typeface="Symbol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052277" y="2843097"/>
            <a:ext cx="40427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 O</a:t>
            </a:r>
            <a:endParaRPr lang="en-US" sz="1500" b="1" baseline="30000" dirty="0" smtClean="0">
              <a:solidFill>
                <a:prstClr val="black"/>
              </a:solidFill>
              <a:latin typeface="Bookman Old Style" panose="02050604050505020204" pitchFamily="18" charset="0"/>
              <a:sym typeface="Symbo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646085" y="1352550"/>
            <a:ext cx="38824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 B</a:t>
            </a:r>
            <a:endParaRPr lang="en-US" sz="1500" b="1" baseline="30000" dirty="0" smtClean="0">
              <a:solidFill>
                <a:prstClr val="black"/>
              </a:solidFill>
              <a:latin typeface="Bookman Old Style" panose="02050604050505020204" pitchFamily="18" charset="0"/>
              <a:sym typeface="Symbol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546820" y="2876549"/>
            <a:ext cx="38824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 A</a:t>
            </a:r>
            <a:endParaRPr lang="en-US" sz="1500" b="1" baseline="30000" dirty="0" smtClean="0">
              <a:solidFill>
                <a:prstClr val="black"/>
              </a:solidFill>
              <a:latin typeface="Bookman Old Style" panose="02050604050505020204" pitchFamily="18" charset="0"/>
              <a:sym typeface="Symbo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8239125" y="2752040"/>
            <a:ext cx="37702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 P</a:t>
            </a:r>
            <a:endParaRPr lang="en-US" sz="1500" b="1" baseline="30000" dirty="0" smtClean="0">
              <a:solidFill>
                <a:prstClr val="black"/>
              </a:solidFill>
              <a:latin typeface="Bookman Old Style" panose="02050604050505020204" pitchFamily="18" charset="0"/>
              <a:sym typeface="Symbol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614847" y="2885621"/>
            <a:ext cx="1091986" cy="32316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20 cm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384445" y="1599515"/>
            <a:ext cx="1391408" cy="131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1028650" y="969882"/>
            <a:ext cx="4841551" cy="28977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4602799" y="987087"/>
            <a:ext cx="1151323" cy="255360"/>
          </a:xfrm>
          <a:prstGeom prst="round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prstClr val="black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581400" y="644156"/>
            <a:ext cx="428279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  <a:effectLst>
                  <a:glow rad="63500">
                    <a:srgbClr val="C0504D">
                      <a:satMod val="175000"/>
                      <a:alpha val="40000"/>
                    </a:srgbClr>
                  </a:glow>
                </a:effectLst>
                <a:sym typeface="Wingdings"/>
              </a:rPr>
              <a:t></a:t>
            </a:r>
            <a:endParaRPr lang="en-US" sz="3200" dirty="0">
              <a:solidFill>
                <a:srgbClr val="FF0000"/>
              </a:solidFill>
              <a:effectLst>
                <a:glow rad="63500">
                  <a:srgbClr val="C0504D">
                    <a:satMod val="175000"/>
                    <a:alpha val="40000"/>
                  </a:srgbClr>
                </a:glow>
              </a:effectLst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385410" y="2910790"/>
            <a:ext cx="1392675" cy="0"/>
          </a:xfrm>
          <a:prstGeom prst="line">
            <a:avLst/>
          </a:prstGeom>
          <a:ln w="28575"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ight Triangle 4"/>
          <p:cNvSpPr/>
          <p:nvPr/>
        </p:nvSpPr>
        <p:spPr>
          <a:xfrm>
            <a:off x="6383732" y="1068495"/>
            <a:ext cx="1389739" cy="524218"/>
          </a:xfrm>
          <a:custGeom>
            <a:avLst/>
            <a:gdLst>
              <a:gd name="connsiteX0" fmla="*/ 0 w 1389725"/>
              <a:gd name="connsiteY0" fmla="*/ 524218 h 524218"/>
              <a:gd name="connsiteX1" fmla="*/ 0 w 1389725"/>
              <a:gd name="connsiteY1" fmla="*/ 0 h 524218"/>
              <a:gd name="connsiteX2" fmla="*/ 1389725 w 1389725"/>
              <a:gd name="connsiteY2" fmla="*/ 524218 h 524218"/>
              <a:gd name="connsiteX3" fmla="*/ 0 w 1389725"/>
              <a:gd name="connsiteY3" fmla="*/ 524218 h 524218"/>
              <a:gd name="connsiteX0" fmla="*/ 0 w 1389725"/>
              <a:gd name="connsiteY0" fmla="*/ 524218 h 524218"/>
              <a:gd name="connsiteX1" fmla="*/ 0 w 1389725"/>
              <a:gd name="connsiteY1" fmla="*/ 0 h 524218"/>
              <a:gd name="connsiteX2" fmla="*/ 1389725 w 1389725"/>
              <a:gd name="connsiteY2" fmla="*/ 524218 h 524218"/>
              <a:gd name="connsiteX3" fmla="*/ 0 w 1389725"/>
              <a:gd name="connsiteY3" fmla="*/ 524218 h 524218"/>
              <a:gd name="connsiteX0" fmla="*/ 0 w 1389725"/>
              <a:gd name="connsiteY0" fmla="*/ 524218 h 524218"/>
              <a:gd name="connsiteX1" fmla="*/ 0 w 1389725"/>
              <a:gd name="connsiteY1" fmla="*/ 0 h 524218"/>
              <a:gd name="connsiteX2" fmla="*/ 1389725 w 1389725"/>
              <a:gd name="connsiteY2" fmla="*/ 524218 h 524218"/>
              <a:gd name="connsiteX3" fmla="*/ 0 w 1389725"/>
              <a:gd name="connsiteY3" fmla="*/ 524218 h 524218"/>
              <a:gd name="connsiteX0" fmla="*/ 14 w 1389739"/>
              <a:gd name="connsiteY0" fmla="*/ 524218 h 524218"/>
              <a:gd name="connsiteX1" fmla="*/ 14 w 1389739"/>
              <a:gd name="connsiteY1" fmla="*/ 0 h 524218"/>
              <a:gd name="connsiteX2" fmla="*/ 1389739 w 1389739"/>
              <a:gd name="connsiteY2" fmla="*/ 524218 h 524218"/>
              <a:gd name="connsiteX3" fmla="*/ 14 w 1389739"/>
              <a:gd name="connsiteY3" fmla="*/ 524218 h 524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9739" h="524218">
                <a:moveTo>
                  <a:pt x="14" y="524218"/>
                </a:moveTo>
                <a:lnTo>
                  <a:pt x="14" y="0"/>
                </a:lnTo>
                <a:cubicBezTo>
                  <a:pt x="-3469" y="15196"/>
                  <a:pt x="635984" y="-83909"/>
                  <a:pt x="1389739" y="524218"/>
                </a:cubicBezTo>
                <a:lnTo>
                  <a:pt x="14" y="524218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9" name="Right Triangle 4"/>
          <p:cNvSpPr/>
          <p:nvPr/>
        </p:nvSpPr>
        <p:spPr>
          <a:xfrm rot="5400000" flipH="1">
            <a:off x="7409380" y="1963201"/>
            <a:ext cx="1323065" cy="590894"/>
          </a:xfrm>
          <a:custGeom>
            <a:avLst/>
            <a:gdLst>
              <a:gd name="connsiteX0" fmla="*/ 0 w 1389725"/>
              <a:gd name="connsiteY0" fmla="*/ 524218 h 524218"/>
              <a:gd name="connsiteX1" fmla="*/ 0 w 1389725"/>
              <a:gd name="connsiteY1" fmla="*/ 0 h 524218"/>
              <a:gd name="connsiteX2" fmla="*/ 1389725 w 1389725"/>
              <a:gd name="connsiteY2" fmla="*/ 524218 h 524218"/>
              <a:gd name="connsiteX3" fmla="*/ 0 w 1389725"/>
              <a:gd name="connsiteY3" fmla="*/ 524218 h 524218"/>
              <a:gd name="connsiteX0" fmla="*/ 0 w 1389725"/>
              <a:gd name="connsiteY0" fmla="*/ 524218 h 524218"/>
              <a:gd name="connsiteX1" fmla="*/ 0 w 1389725"/>
              <a:gd name="connsiteY1" fmla="*/ 0 h 524218"/>
              <a:gd name="connsiteX2" fmla="*/ 1389725 w 1389725"/>
              <a:gd name="connsiteY2" fmla="*/ 524218 h 524218"/>
              <a:gd name="connsiteX3" fmla="*/ 0 w 1389725"/>
              <a:gd name="connsiteY3" fmla="*/ 524218 h 524218"/>
              <a:gd name="connsiteX0" fmla="*/ 0 w 1389725"/>
              <a:gd name="connsiteY0" fmla="*/ 524218 h 524218"/>
              <a:gd name="connsiteX1" fmla="*/ 0 w 1389725"/>
              <a:gd name="connsiteY1" fmla="*/ 0 h 524218"/>
              <a:gd name="connsiteX2" fmla="*/ 1389725 w 1389725"/>
              <a:gd name="connsiteY2" fmla="*/ 524218 h 524218"/>
              <a:gd name="connsiteX3" fmla="*/ 0 w 1389725"/>
              <a:gd name="connsiteY3" fmla="*/ 524218 h 524218"/>
              <a:gd name="connsiteX0" fmla="*/ 14 w 1389739"/>
              <a:gd name="connsiteY0" fmla="*/ 524218 h 524218"/>
              <a:gd name="connsiteX1" fmla="*/ 14 w 1389739"/>
              <a:gd name="connsiteY1" fmla="*/ 0 h 524218"/>
              <a:gd name="connsiteX2" fmla="*/ 1389739 w 1389739"/>
              <a:gd name="connsiteY2" fmla="*/ 524218 h 524218"/>
              <a:gd name="connsiteX3" fmla="*/ 14 w 1389739"/>
              <a:gd name="connsiteY3" fmla="*/ 524218 h 524218"/>
              <a:gd name="connsiteX0" fmla="*/ 4778 w 1394503"/>
              <a:gd name="connsiteY0" fmla="*/ 588513 h 588513"/>
              <a:gd name="connsiteX1" fmla="*/ 14 w 1394503"/>
              <a:gd name="connsiteY1" fmla="*/ 0 h 588513"/>
              <a:gd name="connsiteX2" fmla="*/ 1394503 w 1394503"/>
              <a:gd name="connsiteY2" fmla="*/ 588513 h 588513"/>
              <a:gd name="connsiteX3" fmla="*/ 4778 w 1394503"/>
              <a:gd name="connsiteY3" fmla="*/ 588513 h 588513"/>
              <a:gd name="connsiteX0" fmla="*/ 4779 w 1323066"/>
              <a:gd name="connsiteY0" fmla="*/ 588513 h 590894"/>
              <a:gd name="connsiteX1" fmla="*/ 15 w 1323066"/>
              <a:gd name="connsiteY1" fmla="*/ 0 h 590894"/>
              <a:gd name="connsiteX2" fmla="*/ 1323066 w 1323066"/>
              <a:gd name="connsiteY2" fmla="*/ 590894 h 590894"/>
              <a:gd name="connsiteX3" fmla="*/ 4779 w 1323066"/>
              <a:gd name="connsiteY3" fmla="*/ 588513 h 590894"/>
              <a:gd name="connsiteX0" fmla="*/ 4778 w 1323065"/>
              <a:gd name="connsiteY0" fmla="*/ 588513 h 590894"/>
              <a:gd name="connsiteX1" fmla="*/ 14 w 1323065"/>
              <a:gd name="connsiteY1" fmla="*/ 0 h 590894"/>
              <a:gd name="connsiteX2" fmla="*/ 1323065 w 1323065"/>
              <a:gd name="connsiteY2" fmla="*/ 590894 h 590894"/>
              <a:gd name="connsiteX3" fmla="*/ 4778 w 1323065"/>
              <a:gd name="connsiteY3" fmla="*/ 588513 h 590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65" h="590894">
                <a:moveTo>
                  <a:pt x="4778" y="588513"/>
                </a:moveTo>
                <a:lnTo>
                  <a:pt x="14" y="0"/>
                </a:lnTo>
                <a:cubicBezTo>
                  <a:pt x="-3469" y="15196"/>
                  <a:pt x="674085" y="-91051"/>
                  <a:pt x="1323065" y="590894"/>
                </a:cubicBezTo>
                <a:lnTo>
                  <a:pt x="4778" y="588513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0" name="Pie 69"/>
          <p:cNvSpPr/>
          <p:nvPr/>
        </p:nvSpPr>
        <p:spPr>
          <a:xfrm rot="16200000">
            <a:off x="4555481" y="920065"/>
            <a:ext cx="3657600" cy="3962400"/>
          </a:xfrm>
          <a:prstGeom prst="pie">
            <a:avLst>
              <a:gd name="adj1" fmla="val 0"/>
              <a:gd name="adj2" fmla="val 54409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6384445" y="1599515"/>
            <a:ext cx="1391408" cy="131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383149" y="2726624"/>
            <a:ext cx="171634" cy="1856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6381750" y="1592859"/>
            <a:ext cx="1397278" cy="131848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5083617" y="762000"/>
            <a:ext cx="272142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effectLst>
                  <a:glow rad="63500">
                    <a:srgbClr val="C0504D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  <a:sym typeface="Symbol"/>
              </a:rPr>
              <a:t>?</a:t>
            </a:r>
            <a:endParaRPr lang="en-US" b="1" dirty="0">
              <a:solidFill>
                <a:srgbClr val="FF0000"/>
              </a:solidFill>
              <a:effectLst>
                <a:glow rad="63500">
                  <a:srgbClr val="C0504D">
                    <a:satMod val="175000"/>
                    <a:alpha val="40000"/>
                  </a:srgbClr>
                </a:glow>
              </a:effectLst>
              <a:latin typeface="Bookman Old Style" pitchFamily="18" charset="0"/>
            </a:endParaRPr>
          </a:p>
        </p:txBody>
      </p:sp>
      <p:sp>
        <p:nvSpPr>
          <p:cNvPr id="160" name="Rounded Rectangle 159"/>
          <p:cNvSpPr/>
          <p:nvPr/>
        </p:nvSpPr>
        <p:spPr bwMode="auto">
          <a:xfrm rot="10800000" flipH="1" flipV="1">
            <a:off x="3611952" y="1356115"/>
            <a:ext cx="2256513" cy="535779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3669444" y="1362394"/>
            <a:ext cx="2141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What is formula to find area of square?</a:t>
            </a:r>
            <a:endParaRPr lang="en-US" sz="14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4148481" y="1439338"/>
            <a:ext cx="11834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Bookman Old Style" pitchFamily="18" charset="0"/>
                <a:cs typeface="Calibri" pitchFamily="34" charset="0"/>
                <a:sym typeface="Symbol"/>
              </a:rPr>
              <a:t>(Side)</a:t>
            </a:r>
            <a:r>
              <a:rPr lang="en-US" b="1" baseline="30000" dirty="0" smtClean="0">
                <a:solidFill>
                  <a:srgbClr val="FFFF00"/>
                </a:solidFill>
                <a:latin typeface="Bookman Old Style" pitchFamily="18" charset="0"/>
                <a:cs typeface="Calibri" pitchFamily="34" charset="0"/>
                <a:sym typeface="Symbol"/>
              </a:rPr>
              <a:t>2</a:t>
            </a:r>
            <a:endParaRPr lang="en-IN" b="1" baseline="30000" dirty="0">
              <a:solidFill>
                <a:srgbClr val="FFFF00"/>
              </a:solidFill>
            </a:endParaRPr>
          </a:p>
        </p:txBody>
      </p:sp>
      <p:sp>
        <p:nvSpPr>
          <p:cNvPr id="163" name="Rounded Rectangle 162"/>
          <p:cNvSpPr/>
          <p:nvPr/>
        </p:nvSpPr>
        <p:spPr>
          <a:xfrm>
            <a:off x="2794091" y="1462154"/>
            <a:ext cx="552634" cy="256356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774700" y="2169526"/>
            <a:ext cx="3592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1096294" y="1428750"/>
            <a:ext cx="1879134" cy="3231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500" b="1" dirty="0" err="1" smtClean="0">
                <a:solidFill>
                  <a:prstClr val="black"/>
                </a:solidFill>
                <a:latin typeface="Bookman Old Style" panose="02050604050505020204" pitchFamily="18" charset="0"/>
              </a:rPr>
              <a:t>ar</a:t>
            </a:r>
            <a:r>
              <a:rPr lang="en-US" sz="15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(</a:t>
            </a:r>
            <a:r>
              <a:rPr lang="en-US" sz="1500" b="1" dirty="0">
                <a:solidFill>
                  <a:prstClr val="black"/>
                </a:solidFill>
                <a:latin typeface="Bookman Old Style" panose="02050604050505020204" pitchFamily="18" charset="0"/>
                <a:sym typeface="Wingdings"/>
              </a:rPr>
              <a:t></a:t>
            </a:r>
            <a:r>
              <a:rPr lang="en-US" sz="15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OABC) </a:t>
            </a:r>
            <a:r>
              <a:rPr lang="en-US" sz="15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   =</a:t>
            </a:r>
            <a:endParaRPr lang="en-US" sz="15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2633980" y="1428750"/>
            <a:ext cx="88838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 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(Side)</a:t>
            </a:r>
            <a:r>
              <a:rPr lang="en-US" sz="1500" b="1" baseline="30000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2</a:t>
            </a:r>
          </a:p>
        </p:txBody>
      </p:sp>
      <p:sp>
        <p:nvSpPr>
          <p:cNvPr id="174" name="Rectangle 173"/>
          <p:cNvSpPr/>
          <p:nvPr/>
        </p:nvSpPr>
        <p:spPr>
          <a:xfrm>
            <a:off x="2350724" y="1799677"/>
            <a:ext cx="36580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 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=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2712150" y="1799677"/>
            <a:ext cx="64472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(20)</a:t>
            </a:r>
            <a:r>
              <a:rPr lang="en-US" sz="1500" b="1" baseline="30000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2</a:t>
            </a:r>
          </a:p>
        </p:txBody>
      </p:sp>
      <p:sp>
        <p:nvSpPr>
          <p:cNvPr id="195" name="Rectangle 194"/>
          <p:cNvSpPr/>
          <p:nvPr/>
        </p:nvSpPr>
        <p:spPr>
          <a:xfrm>
            <a:off x="1089309" y="2169526"/>
            <a:ext cx="1879134" cy="3231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500" b="1" dirty="0" err="1">
                <a:solidFill>
                  <a:prstClr val="black"/>
                </a:solidFill>
                <a:latin typeface="Bookman Old Style" panose="02050604050505020204" pitchFamily="18" charset="0"/>
              </a:rPr>
              <a:t>ar</a:t>
            </a:r>
            <a:r>
              <a:rPr lang="en-US" sz="15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(</a:t>
            </a:r>
            <a:r>
              <a:rPr lang="en-US" sz="1500" b="1" dirty="0">
                <a:solidFill>
                  <a:prstClr val="black"/>
                </a:solidFill>
                <a:latin typeface="Bookman Old Style" panose="02050604050505020204" pitchFamily="18" charset="0"/>
                <a:sym typeface="Wingdings"/>
              </a:rPr>
              <a:t></a:t>
            </a:r>
            <a:r>
              <a:rPr lang="en-US" sz="15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OABC)    =</a:t>
            </a:r>
            <a:endParaRPr lang="en-US" sz="15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6" name="Rectangle 195"/>
          <p:cNvSpPr/>
          <p:nvPr/>
        </p:nvSpPr>
        <p:spPr>
          <a:xfrm>
            <a:off x="2649613" y="2169526"/>
            <a:ext cx="101983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400 cm</a:t>
            </a:r>
            <a:r>
              <a:rPr lang="en-US" sz="1500" b="1" baseline="30000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2</a:t>
            </a:r>
          </a:p>
        </p:txBody>
      </p:sp>
      <p:sp>
        <p:nvSpPr>
          <p:cNvPr id="198" name="TextBox 197"/>
          <p:cNvSpPr txBox="1"/>
          <p:nvPr/>
        </p:nvSpPr>
        <p:spPr>
          <a:xfrm>
            <a:off x="5040188" y="654050"/>
            <a:ext cx="428279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  <a:effectLst>
                  <a:glow rad="63500">
                    <a:srgbClr val="C0504D">
                      <a:satMod val="175000"/>
                      <a:alpha val="40000"/>
                    </a:srgbClr>
                  </a:glow>
                </a:effectLst>
                <a:sym typeface="Wingdings"/>
              </a:rPr>
              <a:t></a:t>
            </a:r>
            <a:endParaRPr lang="en-US" sz="3200" dirty="0">
              <a:solidFill>
                <a:srgbClr val="FF0000"/>
              </a:solidFill>
              <a:effectLst>
                <a:glow rad="63500">
                  <a:srgbClr val="C0504D">
                    <a:satMod val="175000"/>
                    <a:alpha val="40000"/>
                  </a:srgbClr>
                </a:glow>
              </a:effectLst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457200" y="2770316"/>
            <a:ext cx="2254875" cy="230832"/>
          </a:xfrm>
          <a:prstGeom prst="rect">
            <a:avLst/>
          </a:prstGeom>
          <a:effectLst/>
        </p:spPr>
        <p:txBody>
          <a:bodyPr wrap="square" lIns="91440" tIns="0" rIns="91440" bIns="0">
            <a:spAutoFit/>
          </a:bodyPr>
          <a:lstStyle/>
          <a:p>
            <a:pPr marL="633413" indent="-633413" algn="r">
              <a:buClr>
                <a:prstClr val="white"/>
              </a:buClr>
            </a:pPr>
            <a:r>
              <a:rPr lang="en-US" sz="1500" b="1" dirty="0" err="1" smtClean="0">
                <a:solidFill>
                  <a:prstClr val="black"/>
                </a:solidFill>
                <a:latin typeface="Bookman Old Style" pitchFamily="18" charset="0"/>
              </a:rPr>
              <a:t>ar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(shaded region)  =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2743200" y="2724150"/>
            <a:ext cx="2362200" cy="3231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500" b="1" dirty="0" err="1" smtClean="0">
                <a:solidFill>
                  <a:prstClr val="black"/>
                </a:solidFill>
                <a:latin typeface="Bookman Old Style" panose="02050604050505020204" pitchFamily="18" charset="0"/>
              </a:rPr>
              <a:t>ar</a:t>
            </a:r>
            <a:r>
              <a:rPr lang="en-US" sz="15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(O – PBQ)</a:t>
            </a:r>
            <a:endParaRPr lang="en-US" sz="15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1" name="Rectangle 200"/>
          <p:cNvSpPr/>
          <p:nvPr/>
        </p:nvSpPr>
        <p:spPr>
          <a:xfrm>
            <a:off x="3988266" y="2724150"/>
            <a:ext cx="1879134" cy="3231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–  </a:t>
            </a:r>
            <a:r>
              <a:rPr lang="en-US" sz="1500" b="1" dirty="0" err="1" smtClean="0">
                <a:solidFill>
                  <a:prstClr val="black"/>
                </a:solidFill>
                <a:latin typeface="Bookman Old Style" panose="02050604050505020204" pitchFamily="18" charset="0"/>
              </a:rPr>
              <a:t>ar</a:t>
            </a:r>
            <a:r>
              <a:rPr lang="en-US" sz="15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(</a:t>
            </a:r>
            <a:r>
              <a:rPr lang="en-US" sz="1500" b="1" dirty="0" smtClean="0">
                <a:solidFill>
                  <a:prstClr val="black"/>
                </a:solidFill>
                <a:latin typeface="Bookman Old Style" panose="02050604050505020204" pitchFamily="18" charset="0"/>
                <a:sym typeface="Wingdings"/>
              </a:rPr>
              <a:t></a:t>
            </a:r>
            <a:r>
              <a:rPr lang="en-US" sz="15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OABC)</a:t>
            </a:r>
            <a:endParaRPr lang="en-US" sz="15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2" name="Rectangle 201"/>
          <p:cNvSpPr/>
          <p:nvPr/>
        </p:nvSpPr>
        <p:spPr>
          <a:xfrm>
            <a:off x="2352676" y="3112845"/>
            <a:ext cx="36580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 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=</a:t>
            </a:r>
          </a:p>
        </p:txBody>
      </p:sp>
      <p:sp>
        <p:nvSpPr>
          <p:cNvPr id="203" name="Rectangle 202"/>
          <p:cNvSpPr/>
          <p:nvPr/>
        </p:nvSpPr>
        <p:spPr>
          <a:xfrm>
            <a:off x="2711695" y="3112845"/>
            <a:ext cx="56457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628</a:t>
            </a:r>
            <a:endParaRPr lang="en-US" sz="1500" b="1" baseline="30000" dirty="0" smtClean="0">
              <a:solidFill>
                <a:prstClr val="black"/>
              </a:solidFill>
              <a:latin typeface="Bookman Old Style" panose="02050604050505020204" pitchFamily="18" charset="0"/>
              <a:sym typeface="Symbol"/>
            </a:endParaRPr>
          </a:p>
        </p:txBody>
      </p:sp>
      <p:sp>
        <p:nvSpPr>
          <p:cNvPr id="204" name="Rectangle 203"/>
          <p:cNvSpPr/>
          <p:nvPr/>
        </p:nvSpPr>
        <p:spPr>
          <a:xfrm>
            <a:off x="3574988" y="3112845"/>
            <a:ext cx="63030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400 </a:t>
            </a:r>
            <a:endParaRPr lang="en-US" sz="1500" b="1" baseline="30000" dirty="0" smtClean="0">
              <a:solidFill>
                <a:prstClr val="black"/>
              </a:solidFill>
              <a:latin typeface="Bookman Old Style" panose="02050604050505020204" pitchFamily="18" charset="0"/>
              <a:sym typeface="Symbol"/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3293398" y="3105150"/>
            <a:ext cx="3577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– 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207" name="Rounded Rectangle 206"/>
          <p:cNvSpPr/>
          <p:nvPr/>
        </p:nvSpPr>
        <p:spPr bwMode="auto">
          <a:xfrm>
            <a:off x="598437" y="4343400"/>
            <a:ext cx="2498912" cy="410518"/>
          </a:xfrm>
          <a:prstGeom prst="roundRect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kern="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10" name="Rounded Rectangle 209"/>
          <p:cNvSpPr/>
          <p:nvPr/>
        </p:nvSpPr>
        <p:spPr>
          <a:xfrm>
            <a:off x="666142" y="4406967"/>
            <a:ext cx="2354983" cy="286008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9601" y="4396084"/>
            <a:ext cx="2411524" cy="307777"/>
            <a:chOff x="815059" y="4549973"/>
            <a:chExt cx="2411524" cy="307777"/>
          </a:xfrm>
        </p:grpSpPr>
        <p:sp>
          <p:nvSpPr>
            <p:cNvPr id="208" name="Rectangle 207"/>
            <p:cNvSpPr/>
            <p:nvPr/>
          </p:nvSpPr>
          <p:spPr>
            <a:xfrm>
              <a:off x="815059" y="4549973"/>
              <a:ext cx="1544828" cy="3077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sz="1400" b="1" dirty="0" err="1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ar</a:t>
              </a:r>
              <a:r>
                <a:rPr lang="en-US" sz="14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(O </a:t>
              </a:r>
              <a:r>
                <a:rPr lang="en-US" sz="1400" b="1" dirty="0">
                  <a:solidFill>
                    <a:prstClr val="black"/>
                  </a:solidFill>
                  <a:latin typeface="Bookman Old Style" panose="02050604050505020204" pitchFamily="18" charset="0"/>
                </a:rPr>
                <a:t>– PBQ) </a:t>
              </a:r>
              <a:r>
                <a:rPr lang="en-US" sz="14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 =</a:t>
              </a:r>
              <a:endPara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2262858" y="4549973"/>
              <a:ext cx="96372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  <a:sym typeface="Symbol"/>
                </a:rPr>
                <a:t>228 cm</a:t>
              </a:r>
              <a:r>
                <a:rPr lang="en-US" sz="1400" b="1" baseline="30000" dirty="0" smtClean="0">
                  <a:solidFill>
                    <a:prstClr val="black"/>
                  </a:solidFill>
                  <a:latin typeface="Bookman Old Style" pitchFamily="18" charset="0"/>
                  <a:sym typeface="Symbol"/>
                </a:rPr>
                <a:t>2</a:t>
              </a:r>
            </a:p>
          </p:txBody>
        </p:sp>
      </p:grpSp>
      <p:sp>
        <p:nvSpPr>
          <p:cNvPr id="213" name="Rectangle 212"/>
          <p:cNvSpPr/>
          <p:nvPr/>
        </p:nvSpPr>
        <p:spPr>
          <a:xfrm>
            <a:off x="294482" y="3532316"/>
            <a:ext cx="2434739" cy="230832"/>
          </a:xfrm>
          <a:prstGeom prst="rect">
            <a:avLst/>
          </a:prstGeom>
          <a:effectLst/>
        </p:spPr>
        <p:txBody>
          <a:bodyPr wrap="square" lIns="91440" tIns="0" rIns="91440" bIns="0">
            <a:spAutoFit/>
          </a:bodyPr>
          <a:lstStyle/>
          <a:p>
            <a:pPr marL="633413" indent="-633413" algn="r">
              <a:buClr>
                <a:prstClr val="white"/>
              </a:buClr>
            </a:pP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 </a:t>
            </a:r>
            <a:r>
              <a:rPr lang="en-US" sz="1500" b="1" dirty="0" err="1" smtClean="0">
                <a:solidFill>
                  <a:prstClr val="black"/>
                </a:solidFill>
                <a:latin typeface="Bookman Old Style" pitchFamily="18" charset="0"/>
              </a:rPr>
              <a:t>ar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(shaded region) =</a:t>
            </a:r>
          </a:p>
        </p:txBody>
      </p:sp>
      <p:sp>
        <p:nvSpPr>
          <p:cNvPr id="214" name="Rectangle 213"/>
          <p:cNvSpPr/>
          <p:nvPr/>
        </p:nvSpPr>
        <p:spPr>
          <a:xfrm>
            <a:off x="2781872" y="3486150"/>
            <a:ext cx="101983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228 cm</a:t>
            </a:r>
            <a:r>
              <a:rPr lang="en-US" sz="1500" b="1" baseline="30000" dirty="0" smtClean="0">
                <a:solidFill>
                  <a:prstClr val="black"/>
                </a:solidFill>
                <a:latin typeface="Bookman Old Style" panose="02050604050505020204" pitchFamily="18" charset="0"/>
                <a:sym typeface="Symbol"/>
              </a:rPr>
              <a:t>2</a:t>
            </a:r>
            <a:endParaRPr lang="en-US" sz="1500" b="1" baseline="30000" dirty="0">
              <a:solidFill>
                <a:prstClr val="black"/>
              </a:solidFill>
              <a:latin typeface="Bookman Old Style" panose="02050604050505020204" pitchFamily="18" charset="0"/>
              <a:sym typeface="Symbol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44500" y="3848785"/>
            <a:ext cx="3376253" cy="323165"/>
            <a:chOff x="444500" y="3848785"/>
            <a:chExt cx="3376253" cy="323165"/>
          </a:xfrm>
        </p:grpSpPr>
        <p:sp>
          <p:nvSpPr>
            <p:cNvPr id="217" name="Rectangle 216"/>
            <p:cNvSpPr/>
            <p:nvPr/>
          </p:nvSpPr>
          <p:spPr>
            <a:xfrm>
              <a:off x="444500" y="3894951"/>
              <a:ext cx="2434739" cy="230832"/>
            </a:xfrm>
            <a:prstGeom prst="rect">
              <a:avLst/>
            </a:prstGeom>
            <a:effectLst/>
          </p:spPr>
          <p:txBody>
            <a:bodyPr wrap="square" lIns="91440" tIns="0" rIns="91440" bIns="0">
              <a:spAutoFit/>
            </a:bodyPr>
            <a:lstStyle/>
            <a:p>
              <a:pPr marL="633413" indent="-633413" algn="r">
                <a:buClr>
                  <a:prstClr val="white"/>
                </a:buClr>
              </a:pPr>
              <a:r>
                <a:rPr lang="en-US" sz="1500" b="1" dirty="0" smtClean="0">
                  <a:solidFill>
                    <a:prstClr val="black"/>
                  </a:solidFill>
                  <a:latin typeface="Bookman Old Style" pitchFamily="18" charset="0"/>
                  <a:sym typeface="Symbol"/>
                </a:rPr>
                <a:t> </a:t>
              </a:r>
              <a:r>
                <a:rPr lang="en-US" sz="1500" b="1" dirty="0" err="1" smtClean="0">
                  <a:solidFill>
                    <a:prstClr val="black"/>
                  </a:solidFill>
                  <a:latin typeface="Bookman Old Style" pitchFamily="18" charset="0"/>
                </a:rPr>
                <a:t>ar</a:t>
              </a:r>
              <a:r>
                <a:rPr lang="en-US" sz="1500" b="1" dirty="0" smtClean="0">
                  <a:solidFill>
                    <a:prstClr val="black"/>
                  </a:solidFill>
                  <a:latin typeface="Bookman Old Style" pitchFamily="18" charset="0"/>
                </a:rPr>
                <a:t>(shaded region)  is</a:t>
              </a:r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2800922" y="3848785"/>
              <a:ext cx="1019831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500" b="1" dirty="0" smtClean="0">
                  <a:solidFill>
                    <a:prstClr val="black"/>
                  </a:solidFill>
                  <a:latin typeface="Bookman Old Style" pitchFamily="18" charset="0"/>
                  <a:sym typeface="Symbol"/>
                </a:rPr>
                <a:t>228 cm</a:t>
              </a:r>
              <a:r>
                <a:rPr lang="en-US" sz="1500" b="1" baseline="30000" dirty="0" smtClean="0">
                  <a:solidFill>
                    <a:prstClr val="black"/>
                  </a:solidFill>
                  <a:latin typeface="Bookman Old Style" panose="02050604050505020204" pitchFamily="18" charset="0"/>
                  <a:sym typeface="Symbol"/>
                </a:rPr>
                <a:t>2</a:t>
              </a:r>
              <a:endParaRPr lang="en-US" sz="1500" b="1" baseline="30000" dirty="0">
                <a:solidFill>
                  <a:prstClr val="black"/>
                </a:solidFill>
                <a:latin typeface="Bookman Old Style" panose="02050604050505020204" pitchFamily="18" charset="0"/>
                <a:sym typeface="Symbol"/>
              </a:endParaRPr>
            </a:p>
          </p:txBody>
        </p:sp>
      </p:grpSp>
      <p:sp>
        <p:nvSpPr>
          <p:cNvPr id="63" name="Rounded Rectangle 62"/>
          <p:cNvSpPr/>
          <p:nvPr/>
        </p:nvSpPr>
        <p:spPr>
          <a:xfrm>
            <a:off x="1053015" y="1003875"/>
            <a:ext cx="4708480" cy="229504"/>
          </a:xfrm>
          <a:prstGeom prst="roundRect">
            <a:avLst/>
          </a:prstGeom>
          <a:solidFill>
            <a:srgbClr val="FFBDD3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876300" y="999351"/>
            <a:ext cx="2254875" cy="230832"/>
          </a:xfrm>
          <a:prstGeom prst="rect">
            <a:avLst/>
          </a:prstGeom>
          <a:effectLst/>
        </p:spPr>
        <p:txBody>
          <a:bodyPr wrap="square" lIns="91440" tIns="0" rIns="91440" bIns="0">
            <a:spAutoFit/>
          </a:bodyPr>
          <a:lstStyle/>
          <a:p>
            <a:pPr marL="633413" indent="-633413" algn="r">
              <a:buClr>
                <a:prstClr val="white"/>
              </a:buClr>
            </a:pPr>
            <a:r>
              <a:rPr lang="en-US" sz="1500" b="1" dirty="0" err="1" smtClean="0">
                <a:solidFill>
                  <a:prstClr val="black"/>
                </a:solidFill>
                <a:latin typeface="Bookman Old Style" pitchFamily="18" charset="0"/>
              </a:rPr>
              <a:t>ar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(shaded region)  =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162300" y="953185"/>
            <a:ext cx="1372341" cy="3231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500" b="1" dirty="0" err="1" smtClean="0">
                <a:solidFill>
                  <a:prstClr val="black"/>
                </a:solidFill>
                <a:latin typeface="Bookman Old Style" panose="02050604050505020204" pitchFamily="18" charset="0"/>
              </a:rPr>
              <a:t>ar</a:t>
            </a:r>
            <a:r>
              <a:rPr lang="en-US" sz="15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(O – PBQ)</a:t>
            </a:r>
            <a:endParaRPr lang="en-US" sz="15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343400" y="953185"/>
            <a:ext cx="1879134" cy="3231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–  </a:t>
            </a:r>
            <a:r>
              <a:rPr lang="en-US" sz="1500" b="1" dirty="0" err="1" smtClean="0">
                <a:solidFill>
                  <a:prstClr val="black"/>
                </a:solidFill>
                <a:latin typeface="Bookman Old Style" panose="02050604050505020204" pitchFamily="18" charset="0"/>
              </a:rPr>
              <a:t>ar</a:t>
            </a:r>
            <a:r>
              <a:rPr lang="en-US" sz="15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(</a:t>
            </a:r>
            <a:r>
              <a:rPr lang="en-US" sz="1500" b="1" dirty="0" smtClean="0">
                <a:solidFill>
                  <a:prstClr val="black"/>
                </a:solidFill>
                <a:latin typeface="Bookman Old Style" panose="02050604050505020204" pitchFamily="18" charset="0"/>
                <a:sym typeface="Wingdings"/>
              </a:rPr>
              <a:t></a:t>
            </a:r>
            <a:r>
              <a:rPr lang="en-US" sz="15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OABC)</a:t>
            </a:r>
            <a:endParaRPr lang="en-US" sz="15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93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5" presetClass="emph" presetSubtype="0" repeatCount="1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5" dur="4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00"/>
                            </p:stCondLst>
                            <p:childTnLst>
                              <p:par>
                                <p:cTn id="17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"/>
                            </p:stCondLst>
                            <p:childTnLst>
                              <p:par>
                                <p:cTn id="1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0" animBg="1"/>
      <p:bldP spid="212" grpId="0" animBg="1"/>
      <p:bldP spid="212" grpId="1" animBg="1"/>
      <p:bldP spid="211" grpId="0" animBg="1"/>
      <p:bldP spid="211" grpId="1" animBg="1"/>
      <p:bldP spid="206" grpId="0" animBg="1"/>
      <p:bldP spid="206" grpId="1" animBg="1"/>
      <p:bldP spid="197" grpId="0" animBg="1"/>
      <p:bldP spid="197" grpId="1" animBg="1"/>
      <p:bldP spid="58" grpId="0" animBg="1"/>
      <p:bldP spid="58" grpId="1" animBg="1"/>
      <p:bldP spid="159" grpId="0"/>
      <p:bldP spid="159" grpId="1"/>
      <p:bldP spid="160" grpId="0" animBg="1"/>
      <p:bldP spid="160" grpId="1" animBg="1"/>
      <p:bldP spid="161" grpId="0"/>
      <p:bldP spid="161" grpId="1"/>
      <p:bldP spid="162" grpId="0"/>
      <p:bldP spid="162" grpId="1"/>
      <p:bldP spid="163" grpId="0" animBg="1"/>
      <p:bldP spid="163" grpId="1" animBg="1"/>
      <p:bldP spid="165" grpId="0"/>
      <p:bldP spid="168" grpId="0"/>
      <p:bldP spid="173" grpId="0"/>
      <p:bldP spid="174" grpId="0"/>
      <p:bldP spid="194" grpId="0"/>
      <p:bldP spid="195" grpId="0"/>
      <p:bldP spid="196" grpId="0"/>
      <p:bldP spid="198" grpId="0"/>
      <p:bldP spid="199" grpId="0"/>
      <p:bldP spid="200" grpId="0"/>
      <p:bldP spid="201" grpId="0"/>
      <p:bldP spid="202" grpId="0"/>
      <p:bldP spid="203" grpId="0"/>
      <p:bldP spid="204" grpId="0"/>
      <p:bldP spid="205" grpId="0"/>
      <p:bldP spid="207" grpId="0" animBg="1"/>
      <p:bldP spid="210" grpId="0" animBg="1"/>
      <p:bldP spid="210" grpId="1" animBg="1"/>
      <p:bldP spid="213" grpId="0"/>
      <p:bldP spid="214" grpId="0"/>
      <p:bldP spid="63" grpId="0" animBg="1"/>
      <p:bldP spid="6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4"/>
          <p:cNvSpPr txBox="1">
            <a:spLocks noChangeArrowheads="1"/>
          </p:cNvSpPr>
          <p:nvPr/>
        </p:nvSpPr>
        <p:spPr bwMode="auto">
          <a:xfrm>
            <a:off x="2286000" y="971550"/>
            <a:ext cx="5257800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spcBef>
                <a:spcPct val="50000"/>
              </a:spcBef>
              <a:defRPr sz="2000" b="1">
                <a:latin typeface="Bookman Old Style" pitchFamily="18" charset="0"/>
              </a:defRPr>
            </a:lvl1pPr>
          </a:lstStyle>
          <a:p>
            <a:r>
              <a:rPr lang="en-US" dirty="0" smtClean="0">
                <a:solidFill>
                  <a:prstClr val="black"/>
                </a:solidFill>
              </a:rPr>
              <a:t>Module </a:t>
            </a:r>
            <a:r>
              <a:rPr lang="en-US" sz="20000" dirty="0" smtClean="0">
                <a:solidFill>
                  <a:prstClr val="black"/>
                </a:solidFill>
              </a:rPr>
              <a:t>23</a:t>
            </a:r>
            <a:endParaRPr lang="en-US" sz="3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68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7"/>
          <p:cNvSpPr txBox="1">
            <a:spLocks/>
          </p:cNvSpPr>
          <p:nvPr/>
        </p:nvSpPr>
        <p:spPr bwMode="auto">
          <a:xfrm>
            <a:off x="695323" y="1885950"/>
            <a:ext cx="4714877" cy="1254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 smtClean="0">
                <a:solidFill>
                  <a:srgbClr val="034EA2"/>
                </a:solidFill>
                <a:latin typeface="Bookman Old Style" pitchFamily="18" charset="0"/>
              </a:rPr>
              <a:t>AREAS RELATED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 smtClean="0">
                <a:solidFill>
                  <a:srgbClr val="034EA2"/>
                </a:solidFill>
                <a:latin typeface="Bookman Old Style" pitchFamily="18" charset="0"/>
              </a:rPr>
              <a:t>TO CIRCLE</a:t>
            </a:r>
            <a:endParaRPr lang="en-US" altLang="en-US" sz="36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6" name="Title 7"/>
          <p:cNvSpPr txBox="1">
            <a:spLocks/>
          </p:cNvSpPr>
          <p:nvPr/>
        </p:nvSpPr>
        <p:spPr bwMode="auto">
          <a:xfrm>
            <a:off x="381000" y="3333750"/>
            <a:ext cx="5791200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Sum based on finding area of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en-US" sz="2000" dirty="0">
                <a:solidFill>
                  <a:srgbClr val="FF6600"/>
                </a:solidFill>
                <a:latin typeface="Bookman Old Style" pitchFamily="18" charset="0"/>
              </a:rPr>
              <a:t> </a:t>
            </a: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   shaded portion</a:t>
            </a:r>
            <a:endParaRPr lang="pt-BR" altLang="en-US" sz="2000" dirty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3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ed Rectangle 63"/>
          <p:cNvSpPr/>
          <p:nvPr/>
        </p:nvSpPr>
        <p:spPr>
          <a:xfrm>
            <a:off x="1084218" y="2227528"/>
            <a:ext cx="2993787" cy="279875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3337654" y="2637875"/>
            <a:ext cx="768929" cy="268049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3476625" y="458347"/>
            <a:ext cx="2286000" cy="25603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795549" y="1614812"/>
            <a:ext cx="5235300" cy="314898"/>
          </a:xfrm>
          <a:prstGeom prst="roundRect">
            <a:avLst/>
          </a:prstGeom>
          <a:solidFill>
            <a:srgbClr val="00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52" name="Rounded Rectangle 51"/>
          <p:cNvSpPr>
            <a:spLocks noChangeArrowheads="1"/>
          </p:cNvSpPr>
          <p:nvPr/>
        </p:nvSpPr>
        <p:spPr bwMode="auto">
          <a:xfrm>
            <a:off x="2931478" y="1645066"/>
            <a:ext cx="1381717" cy="255837"/>
          </a:xfrm>
          <a:prstGeom prst="round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  <a:defRPr/>
            </a:pPr>
            <a:endParaRPr lang="en-US" altLang="en-US" sz="1600" b="1" dirty="0" smtClean="0">
              <a:solidFill>
                <a:srgbClr val="FF0000"/>
              </a:solidFill>
              <a:latin typeface="Maiandra GD" pitchFamily="34" charset="0"/>
            </a:endParaRPr>
          </a:p>
        </p:txBody>
      </p:sp>
      <p:sp>
        <p:nvSpPr>
          <p:cNvPr id="25" name="Pie 24"/>
          <p:cNvSpPr/>
          <p:nvPr/>
        </p:nvSpPr>
        <p:spPr>
          <a:xfrm rot="16200000">
            <a:off x="7399379" y="1574227"/>
            <a:ext cx="1298448" cy="1298448"/>
          </a:xfrm>
          <a:prstGeom prst="pie">
            <a:avLst>
              <a:gd name="adj1" fmla="val 10800000"/>
              <a:gd name="adj2" fmla="val 1620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909637" y="1203924"/>
            <a:ext cx="3814763" cy="25603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879475" y="974444"/>
            <a:ext cx="5657850" cy="245224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904875" y="720444"/>
            <a:ext cx="7677150" cy="232756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904875" y="467413"/>
            <a:ext cx="4857750" cy="25603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" y="413218"/>
            <a:ext cx="8534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indent="-401638"/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Q.	In the figure, ABCD is a square of side 14 cm. </a:t>
            </a:r>
          </a:p>
          <a:p>
            <a:pPr marL="401638" indent="-401638"/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      with </a:t>
            </a:r>
            <a:r>
              <a:rPr lang="en-US" sz="1600" b="1" dirty="0" err="1" smtClean="0">
                <a:solidFill>
                  <a:srgbClr val="0000FF"/>
                </a:solidFill>
                <a:latin typeface="Bookman Old Style" pitchFamily="18" charset="0"/>
              </a:rPr>
              <a:t>centres</a:t>
            </a:r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 A, B, C and D, four circles are drawn such that each circle </a:t>
            </a:r>
          </a:p>
          <a:p>
            <a:pPr marL="401638" indent="-401638"/>
            <a:r>
              <a:rPr lang="en-US" sz="16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     touch externally two of the remaining three circles. </a:t>
            </a:r>
          </a:p>
          <a:p>
            <a:pPr marL="401638" indent="-401638"/>
            <a:r>
              <a:rPr lang="en-US" sz="16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     Find the area of the shaded region.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2876" y="1937385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6107027" y="1574227"/>
            <a:ext cx="1295400" cy="12954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7394807" y="1574227"/>
            <a:ext cx="1295400" cy="12954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6107027" y="2872531"/>
            <a:ext cx="1295400" cy="12954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7394807" y="2872531"/>
            <a:ext cx="1295400" cy="12954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50917" y="2223379"/>
            <a:ext cx="1295400" cy="1295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39569" y="1962150"/>
            <a:ext cx="314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A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897727" y="1962150"/>
            <a:ext cx="314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B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588645" y="3466891"/>
            <a:ext cx="3241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D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874867" y="3466891"/>
            <a:ext cx="3177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C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808002" y="2256532"/>
            <a:ext cx="1187450" cy="1204755"/>
          </a:xfrm>
          <a:custGeom>
            <a:avLst/>
            <a:gdLst>
              <a:gd name="connsiteX0" fmla="*/ 0 w 1295400"/>
              <a:gd name="connsiteY0" fmla="*/ 0 h 1295400"/>
              <a:gd name="connsiteX1" fmla="*/ 1295400 w 1295400"/>
              <a:gd name="connsiteY1" fmla="*/ 0 h 1295400"/>
              <a:gd name="connsiteX2" fmla="*/ 1295400 w 1295400"/>
              <a:gd name="connsiteY2" fmla="*/ 1295400 h 1295400"/>
              <a:gd name="connsiteX3" fmla="*/ 0 w 1295400"/>
              <a:gd name="connsiteY3" fmla="*/ 1295400 h 1295400"/>
              <a:gd name="connsiteX4" fmla="*/ 0 w 1295400"/>
              <a:gd name="connsiteY4" fmla="*/ 0 h 1295400"/>
              <a:gd name="connsiteX0" fmla="*/ 654050 w 1295400"/>
              <a:gd name="connsiteY0" fmla="*/ 69850 h 1295400"/>
              <a:gd name="connsiteX1" fmla="*/ 1295400 w 1295400"/>
              <a:gd name="connsiteY1" fmla="*/ 0 h 1295400"/>
              <a:gd name="connsiteX2" fmla="*/ 1295400 w 1295400"/>
              <a:gd name="connsiteY2" fmla="*/ 1295400 h 1295400"/>
              <a:gd name="connsiteX3" fmla="*/ 0 w 1295400"/>
              <a:gd name="connsiteY3" fmla="*/ 1295400 h 1295400"/>
              <a:gd name="connsiteX4" fmla="*/ 654050 w 1295400"/>
              <a:gd name="connsiteY4" fmla="*/ 69850 h 1295400"/>
              <a:gd name="connsiteX0" fmla="*/ 603250 w 1244600"/>
              <a:gd name="connsiteY0" fmla="*/ 69850 h 1295400"/>
              <a:gd name="connsiteX1" fmla="*/ 1244600 w 1244600"/>
              <a:gd name="connsiteY1" fmla="*/ 0 h 1295400"/>
              <a:gd name="connsiteX2" fmla="*/ 1244600 w 1244600"/>
              <a:gd name="connsiteY2" fmla="*/ 1295400 h 1295400"/>
              <a:gd name="connsiteX3" fmla="*/ 0 w 1244600"/>
              <a:gd name="connsiteY3" fmla="*/ 641350 h 1295400"/>
              <a:gd name="connsiteX4" fmla="*/ 603250 w 1244600"/>
              <a:gd name="connsiteY4" fmla="*/ 69850 h 1295400"/>
              <a:gd name="connsiteX0" fmla="*/ 603250 w 1244600"/>
              <a:gd name="connsiteY0" fmla="*/ 69850 h 1168400"/>
              <a:gd name="connsiteX1" fmla="*/ 1244600 w 1244600"/>
              <a:gd name="connsiteY1" fmla="*/ 0 h 1168400"/>
              <a:gd name="connsiteX2" fmla="*/ 577850 w 1244600"/>
              <a:gd name="connsiteY2" fmla="*/ 1168400 h 1168400"/>
              <a:gd name="connsiteX3" fmla="*/ 0 w 1244600"/>
              <a:gd name="connsiteY3" fmla="*/ 641350 h 1168400"/>
              <a:gd name="connsiteX4" fmla="*/ 603250 w 1244600"/>
              <a:gd name="connsiteY4" fmla="*/ 69850 h 1168400"/>
              <a:gd name="connsiteX0" fmla="*/ 603250 w 1187450"/>
              <a:gd name="connsiteY0" fmla="*/ 0 h 1098550"/>
              <a:gd name="connsiteX1" fmla="*/ 1187450 w 1187450"/>
              <a:gd name="connsiteY1" fmla="*/ 577850 h 1098550"/>
              <a:gd name="connsiteX2" fmla="*/ 577850 w 1187450"/>
              <a:gd name="connsiteY2" fmla="*/ 1098550 h 1098550"/>
              <a:gd name="connsiteX3" fmla="*/ 0 w 1187450"/>
              <a:gd name="connsiteY3" fmla="*/ 571500 h 1098550"/>
              <a:gd name="connsiteX4" fmla="*/ 603250 w 1187450"/>
              <a:gd name="connsiteY4" fmla="*/ 0 h 1098550"/>
              <a:gd name="connsiteX0" fmla="*/ 603250 w 1187450"/>
              <a:gd name="connsiteY0" fmla="*/ 0 h 1098550"/>
              <a:gd name="connsiteX1" fmla="*/ 1187450 w 1187450"/>
              <a:gd name="connsiteY1" fmla="*/ 577850 h 1098550"/>
              <a:gd name="connsiteX2" fmla="*/ 577850 w 1187450"/>
              <a:gd name="connsiteY2" fmla="*/ 1098550 h 1098550"/>
              <a:gd name="connsiteX3" fmla="*/ 0 w 1187450"/>
              <a:gd name="connsiteY3" fmla="*/ 571500 h 1098550"/>
              <a:gd name="connsiteX4" fmla="*/ 603250 w 1187450"/>
              <a:gd name="connsiteY4" fmla="*/ 0 h 1098550"/>
              <a:gd name="connsiteX0" fmla="*/ 603250 w 1187450"/>
              <a:gd name="connsiteY0" fmla="*/ 0 h 1098550"/>
              <a:gd name="connsiteX1" fmla="*/ 1187450 w 1187450"/>
              <a:gd name="connsiteY1" fmla="*/ 577850 h 1098550"/>
              <a:gd name="connsiteX2" fmla="*/ 577850 w 1187450"/>
              <a:gd name="connsiteY2" fmla="*/ 1098550 h 1098550"/>
              <a:gd name="connsiteX3" fmla="*/ 0 w 1187450"/>
              <a:gd name="connsiteY3" fmla="*/ 571500 h 1098550"/>
              <a:gd name="connsiteX4" fmla="*/ 603250 w 1187450"/>
              <a:gd name="connsiteY4" fmla="*/ 0 h 1098550"/>
              <a:gd name="connsiteX0" fmla="*/ 603250 w 1187450"/>
              <a:gd name="connsiteY0" fmla="*/ 0 h 1098550"/>
              <a:gd name="connsiteX1" fmla="*/ 1187450 w 1187450"/>
              <a:gd name="connsiteY1" fmla="*/ 577850 h 1098550"/>
              <a:gd name="connsiteX2" fmla="*/ 577850 w 1187450"/>
              <a:gd name="connsiteY2" fmla="*/ 1098550 h 1098550"/>
              <a:gd name="connsiteX3" fmla="*/ 0 w 1187450"/>
              <a:gd name="connsiteY3" fmla="*/ 571500 h 1098550"/>
              <a:gd name="connsiteX4" fmla="*/ 603250 w 1187450"/>
              <a:gd name="connsiteY4" fmla="*/ 0 h 1098550"/>
              <a:gd name="connsiteX0" fmla="*/ 603250 w 1187450"/>
              <a:gd name="connsiteY0" fmla="*/ 0 h 1123950"/>
              <a:gd name="connsiteX1" fmla="*/ 1187450 w 1187450"/>
              <a:gd name="connsiteY1" fmla="*/ 577850 h 1123950"/>
              <a:gd name="connsiteX2" fmla="*/ 587375 w 1187450"/>
              <a:gd name="connsiteY2" fmla="*/ 1123950 h 1123950"/>
              <a:gd name="connsiteX3" fmla="*/ 0 w 1187450"/>
              <a:gd name="connsiteY3" fmla="*/ 571500 h 1123950"/>
              <a:gd name="connsiteX4" fmla="*/ 603250 w 1187450"/>
              <a:gd name="connsiteY4" fmla="*/ 0 h 1123950"/>
              <a:gd name="connsiteX0" fmla="*/ 603250 w 1187450"/>
              <a:gd name="connsiteY0" fmla="*/ 0 h 1123950"/>
              <a:gd name="connsiteX1" fmla="*/ 1187450 w 1187450"/>
              <a:gd name="connsiteY1" fmla="*/ 577850 h 1123950"/>
              <a:gd name="connsiteX2" fmla="*/ 587375 w 1187450"/>
              <a:gd name="connsiteY2" fmla="*/ 1123950 h 1123950"/>
              <a:gd name="connsiteX3" fmla="*/ 0 w 1187450"/>
              <a:gd name="connsiteY3" fmla="*/ 571500 h 1123950"/>
              <a:gd name="connsiteX4" fmla="*/ 603250 w 1187450"/>
              <a:gd name="connsiteY4" fmla="*/ 0 h 1123950"/>
              <a:gd name="connsiteX0" fmla="*/ 603250 w 1187450"/>
              <a:gd name="connsiteY0" fmla="*/ 0 h 1123950"/>
              <a:gd name="connsiteX1" fmla="*/ 1187450 w 1187450"/>
              <a:gd name="connsiteY1" fmla="*/ 577850 h 1123950"/>
              <a:gd name="connsiteX2" fmla="*/ 587375 w 1187450"/>
              <a:gd name="connsiteY2" fmla="*/ 1123950 h 1123950"/>
              <a:gd name="connsiteX3" fmla="*/ 0 w 1187450"/>
              <a:gd name="connsiteY3" fmla="*/ 571500 h 1123950"/>
              <a:gd name="connsiteX4" fmla="*/ 603250 w 1187450"/>
              <a:gd name="connsiteY4" fmla="*/ 0 h 1123950"/>
              <a:gd name="connsiteX0" fmla="*/ 603250 w 1187450"/>
              <a:gd name="connsiteY0" fmla="*/ 0 h 1123950"/>
              <a:gd name="connsiteX1" fmla="*/ 1187450 w 1187450"/>
              <a:gd name="connsiteY1" fmla="*/ 577850 h 1123950"/>
              <a:gd name="connsiteX2" fmla="*/ 587375 w 1187450"/>
              <a:gd name="connsiteY2" fmla="*/ 1123950 h 1123950"/>
              <a:gd name="connsiteX3" fmla="*/ 0 w 1187450"/>
              <a:gd name="connsiteY3" fmla="*/ 571500 h 1123950"/>
              <a:gd name="connsiteX4" fmla="*/ 603250 w 1187450"/>
              <a:gd name="connsiteY4" fmla="*/ 0 h 1123950"/>
              <a:gd name="connsiteX0" fmla="*/ 603250 w 1187450"/>
              <a:gd name="connsiteY0" fmla="*/ 0 h 1123950"/>
              <a:gd name="connsiteX1" fmla="*/ 1187450 w 1187450"/>
              <a:gd name="connsiteY1" fmla="*/ 577850 h 1123950"/>
              <a:gd name="connsiteX2" fmla="*/ 587375 w 1187450"/>
              <a:gd name="connsiteY2" fmla="*/ 1123950 h 1123950"/>
              <a:gd name="connsiteX3" fmla="*/ 0 w 1187450"/>
              <a:gd name="connsiteY3" fmla="*/ 571500 h 1123950"/>
              <a:gd name="connsiteX4" fmla="*/ 603250 w 1187450"/>
              <a:gd name="connsiteY4" fmla="*/ 0 h 1123950"/>
              <a:gd name="connsiteX0" fmla="*/ 603250 w 1187450"/>
              <a:gd name="connsiteY0" fmla="*/ 0 h 1123950"/>
              <a:gd name="connsiteX1" fmla="*/ 1187450 w 1187450"/>
              <a:gd name="connsiteY1" fmla="*/ 577850 h 1123950"/>
              <a:gd name="connsiteX2" fmla="*/ 587375 w 1187450"/>
              <a:gd name="connsiteY2" fmla="*/ 1123950 h 1123950"/>
              <a:gd name="connsiteX3" fmla="*/ 0 w 1187450"/>
              <a:gd name="connsiteY3" fmla="*/ 571500 h 1123950"/>
              <a:gd name="connsiteX4" fmla="*/ 603250 w 1187450"/>
              <a:gd name="connsiteY4" fmla="*/ 0 h 1123950"/>
              <a:gd name="connsiteX0" fmla="*/ 596900 w 1187450"/>
              <a:gd name="connsiteY0" fmla="*/ 0 h 1101725"/>
              <a:gd name="connsiteX1" fmla="*/ 1187450 w 1187450"/>
              <a:gd name="connsiteY1" fmla="*/ 555625 h 1101725"/>
              <a:gd name="connsiteX2" fmla="*/ 587375 w 1187450"/>
              <a:gd name="connsiteY2" fmla="*/ 1101725 h 1101725"/>
              <a:gd name="connsiteX3" fmla="*/ 0 w 1187450"/>
              <a:gd name="connsiteY3" fmla="*/ 549275 h 1101725"/>
              <a:gd name="connsiteX4" fmla="*/ 596900 w 1187450"/>
              <a:gd name="connsiteY4" fmla="*/ 0 h 1101725"/>
              <a:gd name="connsiteX0" fmla="*/ 596900 w 1187450"/>
              <a:gd name="connsiteY0" fmla="*/ 0 h 1101725"/>
              <a:gd name="connsiteX1" fmla="*/ 1187450 w 1187450"/>
              <a:gd name="connsiteY1" fmla="*/ 555625 h 1101725"/>
              <a:gd name="connsiteX2" fmla="*/ 587375 w 1187450"/>
              <a:gd name="connsiteY2" fmla="*/ 1101725 h 1101725"/>
              <a:gd name="connsiteX3" fmla="*/ 0 w 1187450"/>
              <a:gd name="connsiteY3" fmla="*/ 549275 h 1101725"/>
              <a:gd name="connsiteX4" fmla="*/ 596900 w 1187450"/>
              <a:gd name="connsiteY4" fmla="*/ 0 h 1101725"/>
              <a:gd name="connsiteX0" fmla="*/ 584993 w 1187450"/>
              <a:gd name="connsiteY0" fmla="*/ 0 h 1103890"/>
              <a:gd name="connsiteX1" fmla="*/ 1187450 w 1187450"/>
              <a:gd name="connsiteY1" fmla="*/ 557790 h 1103890"/>
              <a:gd name="connsiteX2" fmla="*/ 587375 w 1187450"/>
              <a:gd name="connsiteY2" fmla="*/ 1103890 h 1103890"/>
              <a:gd name="connsiteX3" fmla="*/ 0 w 1187450"/>
              <a:gd name="connsiteY3" fmla="*/ 551440 h 1103890"/>
              <a:gd name="connsiteX4" fmla="*/ 584993 w 1187450"/>
              <a:gd name="connsiteY4" fmla="*/ 0 h 1103890"/>
              <a:gd name="connsiteX0" fmla="*/ 584993 w 1187450"/>
              <a:gd name="connsiteY0" fmla="*/ 0 h 1103890"/>
              <a:gd name="connsiteX1" fmla="*/ 1187450 w 1187450"/>
              <a:gd name="connsiteY1" fmla="*/ 557790 h 1103890"/>
              <a:gd name="connsiteX2" fmla="*/ 587375 w 1187450"/>
              <a:gd name="connsiteY2" fmla="*/ 1103890 h 1103890"/>
              <a:gd name="connsiteX3" fmla="*/ 0 w 1187450"/>
              <a:gd name="connsiteY3" fmla="*/ 551440 h 1103890"/>
              <a:gd name="connsiteX4" fmla="*/ 584993 w 1187450"/>
              <a:gd name="connsiteY4" fmla="*/ 0 h 1103890"/>
              <a:gd name="connsiteX0" fmla="*/ 584993 w 1187450"/>
              <a:gd name="connsiteY0" fmla="*/ 0 h 1095231"/>
              <a:gd name="connsiteX1" fmla="*/ 1187450 w 1187450"/>
              <a:gd name="connsiteY1" fmla="*/ 557790 h 1095231"/>
              <a:gd name="connsiteX2" fmla="*/ 596900 w 1187450"/>
              <a:gd name="connsiteY2" fmla="*/ 1095231 h 1095231"/>
              <a:gd name="connsiteX3" fmla="*/ 0 w 1187450"/>
              <a:gd name="connsiteY3" fmla="*/ 551440 h 1095231"/>
              <a:gd name="connsiteX4" fmla="*/ 584993 w 1187450"/>
              <a:gd name="connsiteY4" fmla="*/ 0 h 1095231"/>
              <a:gd name="connsiteX0" fmla="*/ 584993 w 1187450"/>
              <a:gd name="connsiteY0" fmla="*/ 0 h 1095231"/>
              <a:gd name="connsiteX1" fmla="*/ 1187450 w 1187450"/>
              <a:gd name="connsiteY1" fmla="*/ 557790 h 1095231"/>
              <a:gd name="connsiteX2" fmla="*/ 596900 w 1187450"/>
              <a:gd name="connsiteY2" fmla="*/ 1095231 h 1095231"/>
              <a:gd name="connsiteX3" fmla="*/ 0 w 1187450"/>
              <a:gd name="connsiteY3" fmla="*/ 551440 h 1095231"/>
              <a:gd name="connsiteX4" fmla="*/ 584993 w 1187450"/>
              <a:gd name="connsiteY4" fmla="*/ 0 h 1095231"/>
              <a:gd name="connsiteX0" fmla="*/ 584993 w 1187450"/>
              <a:gd name="connsiteY0" fmla="*/ 0 h 1095231"/>
              <a:gd name="connsiteX1" fmla="*/ 1187450 w 1187450"/>
              <a:gd name="connsiteY1" fmla="*/ 557790 h 1095231"/>
              <a:gd name="connsiteX2" fmla="*/ 596900 w 1187450"/>
              <a:gd name="connsiteY2" fmla="*/ 1095231 h 1095231"/>
              <a:gd name="connsiteX3" fmla="*/ 0 w 1187450"/>
              <a:gd name="connsiteY3" fmla="*/ 551440 h 1095231"/>
              <a:gd name="connsiteX4" fmla="*/ 584993 w 1187450"/>
              <a:gd name="connsiteY4" fmla="*/ 0 h 1095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7450" h="1095231">
                <a:moveTo>
                  <a:pt x="584993" y="0"/>
                </a:moveTo>
                <a:cubicBezTo>
                  <a:pt x="690826" y="554567"/>
                  <a:pt x="1110192" y="527098"/>
                  <a:pt x="1187450" y="557790"/>
                </a:cubicBezTo>
                <a:cubicBezTo>
                  <a:pt x="644525" y="661507"/>
                  <a:pt x="625475" y="996421"/>
                  <a:pt x="596900" y="1095231"/>
                </a:cubicBezTo>
                <a:cubicBezTo>
                  <a:pt x="496358" y="575253"/>
                  <a:pt x="84667" y="592715"/>
                  <a:pt x="0" y="551440"/>
                </a:cubicBezTo>
                <a:cubicBezTo>
                  <a:pt x="585258" y="456190"/>
                  <a:pt x="587110" y="43874"/>
                  <a:pt x="584993" y="0"/>
                </a:cubicBezTo>
                <a:close/>
              </a:path>
            </a:pathLst>
          </a:custGeom>
          <a:solidFill>
            <a:srgbClr val="F4430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2" name="Pie 21"/>
          <p:cNvSpPr/>
          <p:nvPr/>
        </p:nvSpPr>
        <p:spPr>
          <a:xfrm>
            <a:off x="7399379" y="2866579"/>
            <a:ext cx="1298448" cy="1298448"/>
          </a:xfrm>
          <a:prstGeom prst="pie">
            <a:avLst>
              <a:gd name="adj1" fmla="val 10800000"/>
              <a:gd name="adj2" fmla="val 1620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3" name="Pie 22"/>
          <p:cNvSpPr/>
          <p:nvPr/>
        </p:nvSpPr>
        <p:spPr>
          <a:xfrm flipH="1">
            <a:off x="6103979" y="2869627"/>
            <a:ext cx="1298448" cy="1298448"/>
          </a:xfrm>
          <a:prstGeom prst="pie">
            <a:avLst>
              <a:gd name="adj1" fmla="val 10800000"/>
              <a:gd name="adj2" fmla="val 1620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4" name="Pie 23"/>
          <p:cNvSpPr/>
          <p:nvPr/>
        </p:nvSpPr>
        <p:spPr>
          <a:xfrm rot="16200000" flipV="1">
            <a:off x="6107027" y="1574227"/>
            <a:ext cx="1298448" cy="1298448"/>
          </a:xfrm>
          <a:prstGeom prst="pie">
            <a:avLst>
              <a:gd name="adj1" fmla="val 10800000"/>
              <a:gd name="adj2" fmla="val 1620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755787" y="2221927"/>
            <a:ext cx="1295400" cy="1295400"/>
          </a:xfrm>
          <a:prstGeom prst="rect">
            <a:avLst/>
          </a:prstGeom>
          <a:noFill/>
          <a:ln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 rot="5400000">
            <a:off x="7252958" y="3086668"/>
            <a:ext cx="304699" cy="1277110"/>
            <a:chOff x="6044586" y="2764904"/>
            <a:chExt cx="361947" cy="1180729"/>
          </a:xfrm>
          <a:effectLst/>
        </p:grpSpPr>
        <p:cxnSp>
          <p:nvCxnSpPr>
            <p:cNvPr id="30" name="Straight Arrow Connector 29"/>
            <p:cNvCxnSpPr/>
            <p:nvPr/>
          </p:nvCxnSpPr>
          <p:spPr>
            <a:xfrm rot="16200000">
              <a:off x="5638998" y="3354537"/>
              <a:ext cx="1180729" cy="146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/>
            <p:cNvSpPr/>
            <p:nvPr/>
          </p:nvSpPr>
          <p:spPr>
            <a:xfrm rot="16188686">
              <a:off x="5896205" y="3164269"/>
              <a:ext cx="658709" cy="361947"/>
            </a:xfrm>
            <a:prstGeom prst="rect">
              <a:avLst/>
            </a:prstGeom>
            <a:solidFill>
              <a:srgbClr val="FFFF00"/>
            </a:solidFill>
            <a:effectLst>
              <a:softEdge rad="63500"/>
            </a:effectLst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14 cm</a:t>
              </a:r>
              <a:endParaRPr lang="en-US" sz="12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35" name="Oval 34"/>
          <p:cNvSpPr/>
          <p:nvPr/>
        </p:nvSpPr>
        <p:spPr>
          <a:xfrm>
            <a:off x="6111599" y="1571179"/>
            <a:ext cx="1295400" cy="1295400"/>
          </a:xfrm>
          <a:prstGeom prst="ellipse">
            <a:avLst/>
          </a:prstGeom>
          <a:noFill/>
          <a:ln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7399379" y="1571179"/>
            <a:ext cx="1295400" cy="1295400"/>
          </a:xfrm>
          <a:prstGeom prst="ellipse">
            <a:avLst/>
          </a:prstGeom>
          <a:noFill/>
          <a:ln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6111599" y="2869483"/>
            <a:ext cx="1295400" cy="1295400"/>
          </a:xfrm>
          <a:prstGeom prst="ellipse">
            <a:avLst/>
          </a:prstGeom>
          <a:noFill/>
          <a:ln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7399379" y="2869483"/>
            <a:ext cx="1295400" cy="1295400"/>
          </a:xfrm>
          <a:prstGeom prst="ellipse">
            <a:avLst/>
          </a:prstGeom>
          <a:noFill/>
          <a:ln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706628" y="1596893"/>
            <a:ext cx="243840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500" b="1" dirty="0" err="1" smtClean="0">
                <a:solidFill>
                  <a:prstClr val="black"/>
                </a:solidFill>
                <a:latin typeface="Bookman Old Style" pitchFamily="18" charset="0"/>
              </a:rPr>
              <a:t>ar</a:t>
            </a:r>
            <a:r>
              <a:rPr lang="en-US" alt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 (shaded region) =</a:t>
            </a:r>
            <a:endParaRPr lang="en-US" altLang="en-US" sz="15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931479" y="1596893"/>
            <a:ext cx="17941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ar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 (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Wingdings"/>
              </a:rPr>
              <a:t> ABCD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) 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430649" y="1596893"/>
            <a:ext cx="1600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ar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 (4 sectors)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757375" y="2221783"/>
            <a:ext cx="1295400" cy="1295400"/>
          </a:xfrm>
          <a:prstGeom prst="rect">
            <a:avLst/>
          </a:prstGeom>
          <a:solidFill>
            <a:srgbClr val="F4430C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229376" y="1596893"/>
            <a:ext cx="3453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–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7" name="Pie 46"/>
          <p:cNvSpPr/>
          <p:nvPr/>
        </p:nvSpPr>
        <p:spPr>
          <a:xfrm>
            <a:off x="7405758" y="2872675"/>
            <a:ext cx="1298448" cy="1298448"/>
          </a:xfrm>
          <a:prstGeom prst="pie">
            <a:avLst>
              <a:gd name="adj1" fmla="val 10800000"/>
              <a:gd name="adj2" fmla="val 1620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8" name="Pie 47"/>
          <p:cNvSpPr/>
          <p:nvPr/>
        </p:nvSpPr>
        <p:spPr>
          <a:xfrm flipH="1">
            <a:off x="6103979" y="2877564"/>
            <a:ext cx="1298448" cy="1298448"/>
          </a:xfrm>
          <a:prstGeom prst="pie">
            <a:avLst>
              <a:gd name="adj1" fmla="val 10800000"/>
              <a:gd name="adj2" fmla="val 1620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9" name="Pie 48"/>
          <p:cNvSpPr/>
          <p:nvPr/>
        </p:nvSpPr>
        <p:spPr>
          <a:xfrm rot="16200000" flipV="1">
            <a:off x="6107027" y="1566416"/>
            <a:ext cx="1298448" cy="1298448"/>
          </a:xfrm>
          <a:prstGeom prst="pie">
            <a:avLst>
              <a:gd name="adj1" fmla="val 10800000"/>
              <a:gd name="adj2" fmla="val 1620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0" name="Pie 49"/>
          <p:cNvSpPr/>
          <p:nvPr/>
        </p:nvSpPr>
        <p:spPr>
          <a:xfrm rot="16200000">
            <a:off x="7393283" y="1568131"/>
            <a:ext cx="1298448" cy="1298448"/>
          </a:xfrm>
          <a:prstGeom prst="pie">
            <a:avLst>
              <a:gd name="adj1" fmla="val 10800000"/>
              <a:gd name="adj2" fmla="val 1620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313196" y="1597809"/>
            <a:ext cx="20114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 4 </a:t>
            </a:r>
            <a:r>
              <a:rPr lang="en-US" sz="1500" b="1" dirty="0" err="1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ar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 (1 sectors)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307991" y="2234514"/>
            <a:ext cx="1014411" cy="246221"/>
          </a:xfrm>
          <a:prstGeom prst="rect">
            <a:avLst/>
          </a:prstGeom>
        </p:spPr>
        <p:txBody>
          <a:bodyPr wrap="square" lIns="91440" tIns="0" rIns="91440" bIns="0">
            <a:spAutoFit/>
          </a:bodyPr>
          <a:lstStyle/>
          <a:p>
            <a:pPr marL="633413" indent="-633413">
              <a:buClr>
                <a:prstClr val="white"/>
              </a:buClr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14 cm</a:t>
            </a:r>
          </a:p>
        </p:txBody>
      </p:sp>
      <p:sp>
        <p:nvSpPr>
          <p:cNvPr id="58" name="Rectangle 57"/>
          <p:cNvSpPr/>
          <p:nvPr/>
        </p:nvSpPr>
        <p:spPr>
          <a:xfrm>
            <a:off x="953151" y="2234514"/>
            <a:ext cx="2445905" cy="246221"/>
          </a:xfrm>
          <a:prstGeom prst="rect">
            <a:avLst/>
          </a:prstGeom>
        </p:spPr>
        <p:txBody>
          <a:bodyPr wrap="square" lIns="91440" tIns="0" rIns="91440" bIns="0">
            <a:spAutoFit/>
          </a:bodyPr>
          <a:lstStyle/>
          <a:p>
            <a:pPr marL="633413" indent="-633413" algn="r">
              <a:buClr>
                <a:prstClr val="white"/>
              </a:buClr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Side of the square  =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-50525" y="2635859"/>
            <a:ext cx="4397058" cy="246221"/>
            <a:chOff x="-158" y="2077139"/>
            <a:chExt cx="4397058" cy="246221"/>
          </a:xfrm>
        </p:grpSpPr>
        <p:sp>
          <p:nvSpPr>
            <p:cNvPr id="60" name="Rectangle 59"/>
            <p:cNvSpPr/>
            <p:nvPr/>
          </p:nvSpPr>
          <p:spPr>
            <a:xfrm>
              <a:off x="3382488" y="2077139"/>
              <a:ext cx="1014412" cy="246221"/>
            </a:xfrm>
            <a:prstGeom prst="rect">
              <a:avLst/>
            </a:prstGeom>
          </p:spPr>
          <p:txBody>
            <a:bodyPr wrap="square" lIns="91440" tIns="0" rIns="91440" bIns="0">
              <a:spAutoFit/>
            </a:bodyPr>
            <a:lstStyle/>
            <a:p>
              <a:pPr marL="633413" indent="-633413">
                <a:buClr>
                  <a:prstClr val="white"/>
                </a:buClr>
              </a:pPr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</a:rPr>
                <a:t>(side)</a:t>
              </a:r>
              <a:r>
                <a:rPr lang="en-US" sz="1600" b="1" baseline="30000" dirty="0" smtClean="0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-158" y="2077139"/>
              <a:ext cx="3422015" cy="246221"/>
            </a:xfrm>
            <a:prstGeom prst="rect">
              <a:avLst/>
            </a:prstGeom>
          </p:spPr>
          <p:txBody>
            <a:bodyPr wrap="square" lIns="91440" tIns="0" rIns="91440" bIns="0">
              <a:spAutoFit/>
            </a:bodyPr>
            <a:lstStyle/>
            <a:p>
              <a:pPr marL="633413" indent="-633413" algn="r">
                <a:buClr>
                  <a:prstClr val="white"/>
                </a:buClr>
              </a:pPr>
              <a:r>
                <a:rPr lang="en-US" sz="1600" b="1" dirty="0" err="1">
                  <a:solidFill>
                    <a:prstClr val="black"/>
                  </a:solidFill>
                  <a:latin typeface="Bookman Old Style" pitchFamily="18" charset="0"/>
                  <a:sym typeface="Symbol"/>
                </a:rPr>
                <a:t>Ar</a:t>
              </a:r>
              <a:r>
                <a:rPr lang="en-US" sz="1600" b="1" dirty="0">
                  <a:solidFill>
                    <a:prstClr val="black"/>
                  </a:solidFill>
                  <a:latin typeface="Bookman Old Style" pitchFamily="18" charset="0"/>
                  <a:sym typeface="Symbol"/>
                </a:rPr>
                <a:t> (</a:t>
              </a:r>
              <a:r>
                <a:rPr lang="en-US" sz="1600" b="1" dirty="0">
                  <a:solidFill>
                    <a:prstClr val="black"/>
                  </a:solidFill>
                  <a:latin typeface="Bookman Old Style" pitchFamily="18" charset="0"/>
                  <a:sym typeface="Wingdings"/>
                </a:rPr>
                <a:t> ABCD</a:t>
              </a:r>
              <a:r>
                <a:rPr lang="en-US" sz="1600" b="1" dirty="0">
                  <a:solidFill>
                    <a:prstClr val="black"/>
                  </a:solidFill>
                  <a:latin typeface="Bookman Old Style" pitchFamily="18" charset="0"/>
                  <a:sym typeface="Symbol"/>
                </a:rPr>
                <a:t>) </a:t>
              </a:r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  <a:sym typeface="Symbol"/>
                </a:rPr>
                <a:t> </a:t>
              </a:r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</a:rPr>
                <a:t>=</a:t>
              </a:r>
            </a:p>
          </p:txBody>
        </p:sp>
      </p:grpSp>
      <p:sp>
        <p:nvSpPr>
          <p:cNvPr id="65" name="Rectangle 64"/>
          <p:cNvSpPr/>
          <p:nvPr/>
        </p:nvSpPr>
        <p:spPr>
          <a:xfrm>
            <a:off x="3375301" y="3087231"/>
            <a:ext cx="809625" cy="246221"/>
          </a:xfrm>
          <a:prstGeom prst="rect">
            <a:avLst/>
          </a:prstGeom>
        </p:spPr>
        <p:txBody>
          <a:bodyPr wrap="square" lIns="91440" tIns="0" rIns="91440" bIns="0">
            <a:spAutoFit/>
          </a:bodyPr>
          <a:lstStyle/>
          <a:p>
            <a:pPr marL="633413" indent="-633413">
              <a:buClr>
                <a:prstClr val="white"/>
              </a:buClr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(14)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065901" y="3087231"/>
            <a:ext cx="323370" cy="246221"/>
          </a:xfrm>
          <a:prstGeom prst="rect">
            <a:avLst/>
          </a:prstGeom>
        </p:spPr>
        <p:txBody>
          <a:bodyPr wrap="square" lIns="91440" tIns="0" rIns="91440" bIns="0">
            <a:spAutoFit/>
          </a:bodyPr>
          <a:lstStyle/>
          <a:p>
            <a:pPr marL="633413" indent="-633413" algn="r">
              <a:buClr>
                <a:prstClr val="white"/>
              </a:buClr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372126" y="3463210"/>
            <a:ext cx="1190625" cy="246221"/>
          </a:xfrm>
          <a:prstGeom prst="rect">
            <a:avLst/>
          </a:prstGeom>
        </p:spPr>
        <p:txBody>
          <a:bodyPr wrap="square" lIns="91440" tIns="0" rIns="91440" bIns="0">
            <a:spAutoFit/>
          </a:bodyPr>
          <a:lstStyle/>
          <a:p>
            <a:pPr marL="633413" indent="-633413">
              <a:buClr>
                <a:prstClr val="white"/>
              </a:buClr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196 cm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065901" y="3463210"/>
            <a:ext cx="323370" cy="246221"/>
          </a:xfrm>
          <a:prstGeom prst="rect">
            <a:avLst/>
          </a:prstGeom>
        </p:spPr>
        <p:txBody>
          <a:bodyPr wrap="square" lIns="91440" tIns="0" rIns="91440" bIns="0">
            <a:spAutoFit/>
          </a:bodyPr>
          <a:lstStyle/>
          <a:p>
            <a:pPr marL="633413" indent="-633413" algn="r">
              <a:buClr>
                <a:prstClr val="white"/>
              </a:buClr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85587" y="3849529"/>
            <a:ext cx="406400" cy="246221"/>
          </a:xfrm>
          <a:prstGeom prst="rect">
            <a:avLst/>
          </a:prstGeom>
        </p:spPr>
        <p:txBody>
          <a:bodyPr wrap="square" lIns="91440" tIns="0" rIns="91440" bIns="0">
            <a:spAutoFit/>
          </a:bodyPr>
          <a:lstStyle/>
          <a:p>
            <a:pPr marL="633413" indent="-633413" algn="just">
              <a:buClr>
                <a:prstClr val="white"/>
              </a:buClr>
            </a:pPr>
            <a:r>
              <a:rPr lang="en-US" sz="1600" b="1" dirty="0" smtClean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70" name="Rectangle 69"/>
          <p:cNvSpPr/>
          <p:nvPr/>
        </p:nvSpPr>
        <p:spPr>
          <a:xfrm>
            <a:off x="945156" y="3849529"/>
            <a:ext cx="2445905" cy="246221"/>
          </a:xfrm>
          <a:prstGeom prst="rect">
            <a:avLst/>
          </a:prstGeom>
        </p:spPr>
        <p:txBody>
          <a:bodyPr wrap="square" lIns="91440" tIns="0" rIns="91440" bIns="0">
            <a:spAutoFit/>
          </a:bodyPr>
          <a:lstStyle/>
          <a:p>
            <a:pPr marL="633413" indent="-633413" algn="r">
              <a:buClr>
                <a:prstClr val="white"/>
              </a:buClr>
            </a:pPr>
            <a:r>
              <a:rPr lang="en-US" sz="1600" b="1" dirty="0" err="1">
                <a:solidFill>
                  <a:prstClr val="black"/>
                </a:solidFill>
                <a:latin typeface="Bookman Old Style" pitchFamily="18" charset="0"/>
                <a:sym typeface="Symbol"/>
              </a:rPr>
              <a:t>Ar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 (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sym typeface="Wingdings"/>
              </a:rPr>
              <a:t> ABCD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)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71" name="Rectangle 70"/>
          <p:cNvSpPr/>
          <p:nvPr/>
        </p:nvSpPr>
        <p:spPr>
          <a:xfrm>
            <a:off x="3372126" y="3849529"/>
            <a:ext cx="1190625" cy="246221"/>
          </a:xfrm>
          <a:prstGeom prst="rect">
            <a:avLst/>
          </a:prstGeom>
        </p:spPr>
        <p:txBody>
          <a:bodyPr wrap="square" lIns="91440" tIns="0" rIns="91440" bIns="0">
            <a:spAutoFit/>
          </a:bodyPr>
          <a:lstStyle/>
          <a:p>
            <a:pPr marL="633413" indent="-633413">
              <a:buClr>
                <a:prstClr val="white"/>
              </a:buClr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196 cm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53" name="Rounded Rectangle 52"/>
          <p:cNvSpPr/>
          <p:nvPr/>
        </p:nvSpPr>
        <p:spPr bwMode="auto">
          <a:xfrm>
            <a:off x="1796006" y="2850653"/>
            <a:ext cx="3200196" cy="635497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lIns="91347" tIns="45669" rIns="91347" bIns="45669"/>
          <a:lstStyle/>
          <a:p>
            <a:pPr algn="ctr">
              <a:defRPr/>
            </a:pPr>
            <a:r>
              <a:rPr lang="en-US" sz="1200" kern="0" dirty="0">
                <a:solidFill>
                  <a:sysClr val="window" lastClr="FFFFFF"/>
                </a:solidFill>
                <a:latin typeface="Bookman Old Style" pitchFamily="18" charset="0"/>
              </a:rPr>
              <a:t>            </a:t>
            </a:r>
          </a:p>
        </p:txBody>
      </p:sp>
      <p:sp>
        <p:nvSpPr>
          <p:cNvPr id="54" name="TextBox 58"/>
          <p:cNvSpPr txBox="1">
            <a:spLocks noChangeArrowheads="1"/>
          </p:cNvSpPr>
          <p:nvPr/>
        </p:nvSpPr>
        <p:spPr bwMode="auto">
          <a:xfrm>
            <a:off x="1778829" y="2852636"/>
            <a:ext cx="3202133" cy="58477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9pPr>
          </a:lstStyle>
          <a:p>
            <a:pPr algn="ctr"/>
            <a:r>
              <a:rPr lang="en-US" altLang="en-US" sz="1600" dirty="0" smtClean="0">
                <a:solidFill>
                  <a:srgbClr val="FFFFFF"/>
                </a:solidFill>
                <a:latin typeface="Bookman Old Style" pitchFamily="18" charset="0"/>
              </a:rPr>
              <a:t>What is the formula to find area of a square?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873958" y="2937568"/>
            <a:ext cx="1099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latin typeface="Bookman Old Style" pitchFamily="18" charset="0"/>
              </a:rPr>
              <a:t>(Side)</a:t>
            </a:r>
            <a:r>
              <a:rPr lang="en-US" sz="2000" b="1" baseline="30000" dirty="0" smtClean="0">
                <a:solidFill>
                  <a:srgbClr val="FFFF00"/>
                </a:solidFill>
                <a:latin typeface="Bookman Old Style" pitchFamily="18" charset="0"/>
              </a:rPr>
              <a:t>2</a:t>
            </a:r>
            <a:endParaRPr lang="en-US" sz="2000" b="1" baseline="30000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082991" y="1297675"/>
            <a:ext cx="424039" cy="646331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C00000"/>
                </a:solidFill>
                <a:effectLst>
                  <a:glow rad="101600">
                    <a:srgbClr val="C0504D">
                      <a:satMod val="175000"/>
                      <a:alpha val="40000"/>
                    </a:srgbClr>
                  </a:glow>
                </a:effectLst>
                <a:sym typeface="Wingdings"/>
              </a:rPr>
              <a:t></a:t>
            </a:r>
            <a:endParaRPr lang="en-US" sz="2400" dirty="0">
              <a:solidFill>
                <a:srgbClr val="C00000"/>
              </a:solidFill>
              <a:effectLst>
                <a:glow rad="101600">
                  <a:srgbClr val="C0504D">
                    <a:satMod val="175000"/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623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5" presetClass="emph" presetSubtype="0" repeatCount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2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35" presetClass="emph" presetSubtype="0" repeatCount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5" presetClass="emph" presetSubtype="0" repeatCount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0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emph" presetSubtype="0" repeatCount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2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35" presetClass="emph" presetSubtype="0" repeatCount="4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5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500"/>
                            </p:stCondLst>
                            <p:childTnLst>
                              <p:par>
                                <p:cTn id="22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500"/>
                            </p:stCondLst>
                            <p:childTnLst>
                              <p:par>
                                <p:cTn id="22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500"/>
                            </p:stCondLst>
                            <p:childTnLst>
                              <p:par>
                                <p:cTn id="25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500"/>
                            </p:stCondLst>
                            <p:childTnLst>
                              <p:par>
                                <p:cTn id="28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4" grpId="1" animBg="1"/>
      <p:bldP spid="63" grpId="0" animBg="1"/>
      <p:bldP spid="63" grpId="1" animBg="1"/>
      <p:bldP spid="56" grpId="0" animBg="1"/>
      <p:bldP spid="56" grpId="1" animBg="1"/>
      <p:bldP spid="40" grpId="0" animBg="1"/>
      <p:bldP spid="52" grpId="0" animBg="1"/>
      <p:bldP spid="52" grpId="1" animBg="1"/>
      <p:bldP spid="25" grpId="0" animBg="1"/>
      <p:bldP spid="39" grpId="0" animBg="1"/>
      <p:bldP spid="39" grpId="1" animBg="1"/>
      <p:bldP spid="34" grpId="0" animBg="1"/>
      <p:bldP spid="34" grpId="1" animBg="1"/>
      <p:bldP spid="33" grpId="0" animBg="1"/>
      <p:bldP spid="33" grpId="1" animBg="1"/>
      <p:bldP spid="27" grpId="0" animBg="1"/>
      <p:bldP spid="27" grpId="1" animBg="1"/>
      <p:bldP spid="2" grpId="0" build="p"/>
      <p:bldP spid="3" grpId="0"/>
      <p:bldP spid="17" grpId="0" animBg="1"/>
      <p:bldP spid="18" grpId="0" animBg="1"/>
      <p:bldP spid="19" grpId="0" animBg="1"/>
      <p:bldP spid="20" grpId="0" animBg="1"/>
      <p:bldP spid="9" grpId="0" animBg="1"/>
      <p:bldP spid="10" grpId="0"/>
      <p:bldP spid="11" grpId="0"/>
      <p:bldP spid="12" grpId="0"/>
      <p:bldP spid="13" grpId="0"/>
      <p:bldP spid="21" grpId="0" animBg="1"/>
      <p:bldP spid="21" grpId="1" animBg="1"/>
      <p:bldP spid="22" grpId="0" animBg="1"/>
      <p:bldP spid="23" grpId="0" animBg="1"/>
      <p:bldP spid="24" grpId="0" animBg="1"/>
      <p:bldP spid="28" grpId="0" animBg="1"/>
      <p:bldP spid="28" grpId="1" animBg="1"/>
      <p:bldP spid="28" grpId="2" animBg="1"/>
      <p:bldP spid="35" grpId="0" animBg="1"/>
      <p:bldP spid="35" grpId="1" animBg="1"/>
      <p:bldP spid="35" grpId="2" animBg="1"/>
      <p:bldP spid="36" grpId="0" animBg="1"/>
      <p:bldP spid="36" grpId="1" animBg="1"/>
      <p:bldP spid="36" grpId="2" animBg="1"/>
      <p:bldP spid="37" grpId="0" animBg="1"/>
      <p:bldP spid="37" grpId="1" animBg="1"/>
      <p:bldP spid="37" grpId="2" animBg="1"/>
      <p:bldP spid="38" grpId="0" animBg="1"/>
      <p:bldP spid="38" grpId="1" animBg="1"/>
      <p:bldP spid="38" grpId="2" animBg="1"/>
      <p:bldP spid="41" grpId="0"/>
      <p:bldP spid="42" grpId="0"/>
      <p:bldP spid="44" grpId="0"/>
      <p:bldP spid="44" grpId="1"/>
      <p:bldP spid="45" grpId="0" animBg="1"/>
      <p:bldP spid="46" grpId="0"/>
      <p:bldP spid="47" grpId="0" animBg="1"/>
      <p:bldP spid="48" grpId="0" animBg="1"/>
      <p:bldP spid="49" grpId="0" animBg="1"/>
      <p:bldP spid="50" grpId="0" animBg="1"/>
      <p:bldP spid="51" grpId="0"/>
      <p:bldP spid="57" grpId="0"/>
      <p:bldP spid="58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53" grpId="0" animBg="1"/>
      <p:bldP spid="53" grpId="1" animBg="1"/>
      <p:bldP spid="54" grpId="0"/>
      <p:bldP spid="54" grpId="1"/>
      <p:bldP spid="55" grpId="0"/>
      <p:bldP spid="55" grpId="1"/>
      <p:bldP spid="7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ounded Rectangle 111"/>
          <p:cNvSpPr/>
          <p:nvPr/>
        </p:nvSpPr>
        <p:spPr>
          <a:xfrm>
            <a:off x="1494690" y="2156204"/>
            <a:ext cx="1979032" cy="265852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11" name="Rounded Rectangle 110"/>
          <p:cNvSpPr/>
          <p:nvPr/>
        </p:nvSpPr>
        <p:spPr>
          <a:xfrm>
            <a:off x="4184181" y="2859487"/>
            <a:ext cx="114501" cy="18308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4060607" y="2850333"/>
            <a:ext cx="138546" cy="201389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09" name="Rounded Rectangle 108"/>
          <p:cNvSpPr/>
          <p:nvPr/>
        </p:nvSpPr>
        <p:spPr>
          <a:xfrm>
            <a:off x="792480" y="2454757"/>
            <a:ext cx="2511354" cy="292437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3349374" y="2730404"/>
            <a:ext cx="280387" cy="201389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04773" y="1500963"/>
            <a:ext cx="5235300" cy="314898"/>
          </a:xfrm>
          <a:prstGeom prst="roundRect">
            <a:avLst/>
          </a:prstGeom>
          <a:solidFill>
            <a:srgbClr val="00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4247814" y="1535318"/>
            <a:ext cx="1552911" cy="256032"/>
          </a:xfrm>
          <a:prstGeom prst="round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Pie 6"/>
          <p:cNvSpPr/>
          <p:nvPr/>
        </p:nvSpPr>
        <p:spPr>
          <a:xfrm rot="16200000">
            <a:off x="7399379" y="1574227"/>
            <a:ext cx="1298448" cy="1298448"/>
          </a:xfrm>
          <a:prstGeom prst="pie">
            <a:avLst>
              <a:gd name="adj1" fmla="val 10800000"/>
              <a:gd name="adj2" fmla="val 1620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107027" y="1574227"/>
            <a:ext cx="1295400" cy="12954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7394807" y="1574227"/>
            <a:ext cx="1295400" cy="12954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107027" y="2872531"/>
            <a:ext cx="1295400" cy="12954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7394807" y="2872531"/>
            <a:ext cx="1295400" cy="12954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750917" y="2223379"/>
            <a:ext cx="1295400" cy="1295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639569" y="1962150"/>
            <a:ext cx="314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A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897727" y="1962150"/>
            <a:ext cx="314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B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588645" y="3466891"/>
            <a:ext cx="3241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D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874867" y="3466891"/>
            <a:ext cx="3177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C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24" name="Rectangle 20"/>
          <p:cNvSpPr/>
          <p:nvPr/>
        </p:nvSpPr>
        <p:spPr>
          <a:xfrm>
            <a:off x="6808002" y="2256532"/>
            <a:ext cx="1187450" cy="1204755"/>
          </a:xfrm>
          <a:custGeom>
            <a:avLst/>
            <a:gdLst>
              <a:gd name="connsiteX0" fmla="*/ 0 w 1295400"/>
              <a:gd name="connsiteY0" fmla="*/ 0 h 1295400"/>
              <a:gd name="connsiteX1" fmla="*/ 1295400 w 1295400"/>
              <a:gd name="connsiteY1" fmla="*/ 0 h 1295400"/>
              <a:gd name="connsiteX2" fmla="*/ 1295400 w 1295400"/>
              <a:gd name="connsiteY2" fmla="*/ 1295400 h 1295400"/>
              <a:gd name="connsiteX3" fmla="*/ 0 w 1295400"/>
              <a:gd name="connsiteY3" fmla="*/ 1295400 h 1295400"/>
              <a:gd name="connsiteX4" fmla="*/ 0 w 1295400"/>
              <a:gd name="connsiteY4" fmla="*/ 0 h 1295400"/>
              <a:gd name="connsiteX0" fmla="*/ 654050 w 1295400"/>
              <a:gd name="connsiteY0" fmla="*/ 69850 h 1295400"/>
              <a:gd name="connsiteX1" fmla="*/ 1295400 w 1295400"/>
              <a:gd name="connsiteY1" fmla="*/ 0 h 1295400"/>
              <a:gd name="connsiteX2" fmla="*/ 1295400 w 1295400"/>
              <a:gd name="connsiteY2" fmla="*/ 1295400 h 1295400"/>
              <a:gd name="connsiteX3" fmla="*/ 0 w 1295400"/>
              <a:gd name="connsiteY3" fmla="*/ 1295400 h 1295400"/>
              <a:gd name="connsiteX4" fmla="*/ 654050 w 1295400"/>
              <a:gd name="connsiteY4" fmla="*/ 69850 h 1295400"/>
              <a:gd name="connsiteX0" fmla="*/ 603250 w 1244600"/>
              <a:gd name="connsiteY0" fmla="*/ 69850 h 1295400"/>
              <a:gd name="connsiteX1" fmla="*/ 1244600 w 1244600"/>
              <a:gd name="connsiteY1" fmla="*/ 0 h 1295400"/>
              <a:gd name="connsiteX2" fmla="*/ 1244600 w 1244600"/>
              <a:gd name="connsiteY2" fmla="*/ 1295400 h 1295400"/>
              <a:gd name="connsiteX3" fmla="*/ 0 w 1244600"/>
              <a:gd name="connsiteY3" fmla="*/ 641350 h 1295400"/>
              <a:gd name="connsiteX4" fmla="*/ 603250 w 1244600"/>
              <a:gd name="connsiteY4" fmla="*/ 69850 h 1295400"/>
              <a:gd name="connsiteX0" fmla="*/ 603250 w 1244600"/>
              <a:gd name="connsiteY0" fmla="*/ 69850 h 1168400"/>
              <a:gd name="connsiteX1" fmla="*/ 1244600 w 1244600"/>
              <a:gd name="connsiteY1" fmla="*/ 0 h 1168400"/>
              <a:gd name="connsiteX2" fmla="*/ 577850 w 1244600"/>
              <a:gd name="connsiteY2" fmla="*/ 1168400 h 1168400"/>
              <a:gd name="connsiteX3" fmla="*/ 0 w 1244600"/>
              <a:gd name="connsiteY3" fmla="*/ 641350 h 1168400"/>
              <a:gd name="connsiteX4" fmla="*/ 603250 w 1244600"/>
              <a:gd name="connsiteY4" fmla="*/ 69850 h 1168400"/>
              <a:gd name="connsiteX0" fmla="*/ 603250 w 1187450"/>
              <a:gd name="connsiteY0" fmla="*/ 0 h 1098550"/>
              <a:gd name="connsiteX1" fmla="*/ 1187450 w 1187450"/>
              <a:gd name="connsiteY1" fmla="*/ 577850 h 1098550"/>
              <a:gd name="connsiteX2" fmla="*/ 577850 w 1187450"/>
              <a:gd name="connsiteY2" fmla="*/ 1098550 h 1098550"/>
              <a:gd name="connsiteX3" fmla="*/ 0 w 1187450"/>
              <a:gd name="connsiteY3" fmla="*/ 571500 h 1098550"/>
              <a:gd name="connsiteX4" fmla="*/ 603250 w 1187450"/>
              <a:gd name="connsiteY4" fmla="*/ 0 h 1098550"/>
              <a:gd name="connsiteX0" fmla="*/ 603250 w 1187450"/>
              <a:gd name="connsiteY0" fmla="*/ 0 h 1098550"/>
              <a:gd name="connsiteX1" fmla="*/ 1187450 w 1187450"/>
              <a:gd name="connsiteY1" fmla="*/ 577850 h 1098550"/>
              <a:gd name="connsiteX2" fmla="*/ 577850 w 1187450"/>
              <a:gd name="connsiteY2" fmla="*/ 1098550 h 1098550"/>
              <a:gd name="connsiteX3" fmla="*/ 0 w 1187450"/>
              <a:gd name="connsiteY3" fmla="*/ 571500 h 1098550"/>
              <a:gd name="connsiteX4" fmla="*/ 603250 w 1187450"/>
              <a:gd name="connsiteY4" fmla="*/ 0 h 1098550"/>
              <a:gd name="connsiteX0" fmla="*/ 603250 w 1187450"/>
              <a:gd name="connsiteY0" fmla="*/ 0 h 1098550"/>
              <a:gd name="connsiteX1" fmla="*/ 1187450 w 1187450"/>
              <a:gd name="connsiteY1" fmla="*/ 577850 h 1098550"/>
              <a:gd name="connsiteX2" fmla="*/ 577850 w 1187450"/>
              <a:gd name="connsiteY2" fmla="*/ 1098550 h 1098550"/>
              <a:gd name="connsiteX3" fmla="*/ 0 w 1187450"/>
              <a:gd name="connsiteY3" fmla="*/ 571500 h 1098550"/>
              <a:gd name="connsiteX4" fmla="*/ 603250 w 1187450"/>
              <a:gd name="connsiteY4" fmla="*/ 0 h 1098550"/>
              <a:gd name="connsiteX0" fmla="*/ 603250 w 1187450"/>
              <a:gd name="connsiteY0" fmla="*/ 0 h 1098550"/>
              <a:gd name="connsiteX1" fmla="*/ 1187450 w 1187450"/>
              <a:gd name="connsiteY1" fmla="*/ 577850 h 1098550"/>
              <a:gd name="connsiteX2" fmla="*/ 577850 w 1187450"/>
              <a:gd name="connsiteY2" fmla="*/ 1098550 h 1098550"/>
              <a:gd name="connsiteX3" fmla="*/ 0 w 1187450"/>
              <a:gd name="connsiteY3" fmla="*/ 571500 h 1098550"/>
              <a:gd name="connsiteX4" fmla="*/ 603250 w 1187450"/>
              <a:gd name="connsiteY4" fmla="*/ 0 h 1098550"/>
              <a:gd name="connsiteX0" fmla="*/ 603250 w 1187450"/>
              <a:gd name="connsiteY0" fmla="*/ 0 h 1123950"/>
              <a:gd name="connsiteX1" fmla="*/ 1187450 w 1187450"/>
              <a:gd name="connsiteY1" fmla="*/ 577850 h 1123950"/>
              <a:gd name="connsiteX2" fmla="*/ 587375 w 1187450"/>
              <a:gd name="connsiteY2" fmla="*/ 1123950 h 1123950"/>
              <a:gd name="connsiteX3" fmla="*/ 0 w 1187450"/>
              <a:gd name="connsiteY3" fmla="*/ 571500 h 1123950"/>
              <a:gd name="connsiteX4" fmla="*/ 603250 w 1187450"/>
              <a:gd name="connsiteY4" fmla="*/ 0 h 1123950"/>
              <a:gd name="connsiteX0" fmla="*/ 603250 w 1187450"/>
              <a:gd name="connsiteY0" fmla="*/ 0 h 1123950"/>
              <a:gd name="connsiteX1" fmla="*/ 1187450 w 1187450"/>
              <a:gd name="connsiteY1" fmla="*/ 577850 h 1123950"/>
              <a:gd name="connsiteX2" fmla="*/ 587375 w 1187450"/>
              <a:gd name="connsiteY2" fmla="*/ 1123950 h 1123950"/>
              <a:gd name="connsiteX3" fmla="*/ 0 w 1187450"/>
              <a:gd name="connsiteY3" fmla="*/ 571500 h 1123950"/>
              <a:gd name="connsiteX4" fmla="*/ 603250 w 1187450"/>
              <a:gd name="connsiteY4" fmla="*/ 0 h 1123950"/>
              <a:gd name="connsiteX0" fmla="*/ 603250 w 1187450"/>
              <a:gd name="connsiteY0" fmla="*/ 0 h 1123950"/>
              <a:gd name="connsiteX1" fmla="*/ 1187450 w 1187450"/>
              <a:gd name="connsiteY1" fmla="*/ 577850 h 1123950"/>
              <a:gd name="connsiteX2" fmla="*/ 587375 w 1187450"/>
              <a:gd name="connsiteY2" fmla="*/ 1123950 h 1123950"/>
              <a:gd name="connsiteX3" fmla="*/ 0 w 1187450"/>
              <a:gd name="connsiteY3" fmla="*/ 571500 h 1123950"/>
              <a:gd name="connsiteX4" fmla="*/ 603250 w 1187450"/>
              <a:gd name="connsiteY4" fmla="*/ 0 h 1123950"/>
              <a:gd name="connsiteX0" fmla="*/ 603250 w 1187450"/>
              <a:gd name="connsiteY0" fmla="*/ 0 h 1123950"/>
              <a:gd name="connsiteX1" fmla="*/ 1187450 w 1187450"/>
              <a:gd name="connsiteY1" fmla="*/ 577850 h 1123950"/>
              <a:gd name="connsiteX2" fmla="*/ 587375 w 1187450"/>
              <a:gd name="connsiteY2" fmla="*/ 1123950 h 1123950"/>
              <a:gd name="connsiteX3" fmla="*/ 0 w 1187450"/>
              <a:gd name="connsiteY3" fmla="*/ 571500 h 1123950"/>
              <a:gd name="connsiteX4" fmla="*/ 603250 w 1187450"/>
              <a:gd name="connsiteY4" fmla="*/ 0 h 1123950"/>
              <a:gd name="connsiteX0" fmla="*/ 603250 w 1187450"/>
              <a:gd name="connsiteY0" fmla="*/ 0 h 1123950"/>
              <a:gd name="connsiteX1" fmla="*/ 1187450 w 1187450"/>
              <a:gd name="connsiteY1" fmla="*/ 577850 h 1123950"/>
              <a:gd name="connsiteX2" fmla="*/ 587375 w 1187450"/>
              <a:gd name="connsiteY2" fmla="*/ 1123950 h 1123950"/>
              <a:gd name="connsiteX3" fmla="*/ 0 w 1187450"/>
              <a:gd name="connsiteY3" fmla="*/ 571500 h 1123950"/>
              <a:gd name="connsiteX4" fmla="*/ 603250 w 1187450"/>
              <a:gd name="connsiteY4" fmla="*/ 0 h 1123950"/>
              <a:gd name="connsiteX0" fmla="*/ 603250 w 1187450"/>
              <a:gd name="connsiteY0" fmla="*/ 0 h 1123950"/>
              <a:gd name="connsiteX1" fmla="*/ 1187450 w 1187450"/>
              <a:gd name="connsiteY1" fmla="*/ 577850 h 1123950"/>
              <a:gd name="connsiteX2" fmla="*/ 587375 w 1187450"/>
              <a:gd name="connsiteY2" fmla="*/ 1123950 h 1123950"/>
              <a:gd name="connsiteX3" fmla="*/ 0 w 1187450"/>
              <a:gd name="connsiteY3" fmla="*/ 571500 h 1123950"/>
              <a:gd name="connsiteX4" fmla="*/ 603250 w 1187450"/>
              <a:gd name="connsiteY4" fmla="*/ 0 h 1123950"/>
              <a:gd name="connsiteX0" fmla="*/ 596900 w 1187450"/>
              <a:gd name="connsiteY0" fmla="*/ 0 h 1101725"/>
              <a:gd name="connsiteX1" fmla="*/ 1187450 w 1187450"/>
              <a:gd name="connsiteY1" fmla="*/ 555625 h 1101725"/>
              <a:gd name="connsiteX2" fmla="*/ 587375 w 1187450"/>
              <a:gd name="connsiteY2" fmla="*/ 1101725 h 1101725"/>
              <a:gd name="connsiteX3" fmla="*/ 0 w 1187450"/>
              <a:gd name="connsiteY3" fmla="*/ 549275 h 1101725"/>
              <a:gd name="connsiteX4" fmla="*/ 596900 w 1187450"/>
              <a:gd name="connsiteY4" fmla="*/ 0 h 1101725"/>
              <a:gd name="connsiteX0" fmla="*/ 596900 w 1187450"/>
              <a:gd name="connsiteY0" fmla="*/ 0 h 1101725"/>
              <a:gd name="connsiteX1" fmla="*/ 1187450 w 1187450"/>
              <a:gd name="connsiteY1" fmla="*/ 555625 h 1101725"/>
              <a:gd name="connsiteX2" fmla="*/ 587375 w 1187450"/>
              <a:gd name="connsiteY2" fmla="*/ 1101725 h 1101725"/>
              <a:gd name="connsiteX3" fmla="*/ 0 w 1187450"/>
              <a:gd name="connsiteY3" fmla="*/ 549275 h 1101725"/>
              <a:gd name="connsiteX4" fmla="*/ 596900 w 1187450"/>
              <a:gd name="connsiteY4" fmla="*/ 0 h 1101725"/>
              <a:gd name="connsiteX0" fmla="*/ 584993 w 1187450"/>
              <a:gd name="connsiteY0" fmla="*/ 0 h 1103890"/>
              <a:gd name="connsiteX1" fmla="*/ 1187450 w 1187450"/>
              <a:gd name="connsiteY1" fmla="*/ 557790 h 1103890"/>
              <a:gd name="connsiteX2" fmla="*/ 587375 w 1187450"/>
              <a:gd name="connsiteY2" fmla="*/ 1103890 h 1103890"/>
              <a:gd name="connsiteX3" fmla="*/ 0 w 1187450"/>
              <a:gd name="connsiteY3" fmla="*/ 551440 h 1103890"/>
              <a:gd name="connsiteX4" fmla="*/ 584993 w 1187450"/>
              <a:gd name="connsiteY4" fmla="*/ 0 h 1103890"/>
              <a:gd name="connsiteX0" fmla="*/ 584993 w 1187450"/>
              <a:gd name="connsiteY0" fmla="*/ 0 h 1103890"/>
              <a:gd name="connsiteX1" fmla="*/ 1187450 w 1187450"/>
              <a:gd name="connsiteY1" fmla="*/ 557790 h 1103890"/>
              <a:gd name="connsiteX2" fmla="*/ 587375 w 1187450"/>
              <a:gd name="connsiteY2" fmla="*/ 1103890 h 1103890"/>
              <a:gd name="connsiteX3" fmla="*/ 0 w 1187450"/>
              <a:gd name="connsiteY3" fmla="*/ 551440 h 1103890"/>
              <a:gd name="connsiteX4" fmla="*/ 584993 w 1187450"/>
              <a:gd name="connsiteY4" fmla="*/ 0 h 1103890"/>
              <a:gd name="connsiteX0" fmla="*/ 584993 w 1187450"/>
              <a:gd name="connsiteY0" fmla="*/ 0 h 1095231"/>
              <a:gd name="connsiteX1" fmla="*/ 1187450 w 1187450"/>
              <a:gd name="connsiteY1" fmla="*/ 557790 h 1095231"/>
              <a:gd name="connsiteX2" fmla="*/ 596900 w 1187450"/>
              <a:gd name="connsiteY2" fmla="*/ 1095231 h 1095231"/>
              <a:gd name="connsiteX3" fmla="*/ 0 w 1187450"/>
              <a:gd name="connsiteY3" fmla="*/ 551440 h 1095231"/>
              <a:gd name="connsiteX4" fmla="*/ 584993 w 1187450"/>
              <a:gd name="connsiteY4" fmla="*/ 0 h 1095231"/>
              <a:gd name="connsiteX0" fmla="*/ 584993 w 1187450"/>
              <a:gd name="connsiteY0" fmla="*/ 0 h 1095231"/>
              <a:gd name="connsiteX1" fmla="*/ 1187450 w 1187450"/>
              <a:gd name="connsiteY1" fmla="*/ 557790 h 1095231"/>
              <a:gd name="connsiteX2" fmla="*/ 596900 w 1187450"/>
              <a:gd name="connsiteY2" fmla="*/ 1095231 h 1095231"/>
              <a:gd name="connsiteX3" fmla="*/ 0 w 1187450"/>
              <a:gd name="connsiteY3" fmla="*/ 551440 h 1095231"/>
              <a:gd name="connsiteX4" fmla="*/ 584993 w 1187450"/>
              <a:gd name="connsiteY4" fmla="*/ 0 h 1095231"/>
              <a:gd name="connsiteX0" fmla="*/ 584993 w 1187450"/>
              <a:gd name="connsiteY0" fmla="*/ 0 h 1095231"/>
              <a:gd name="connsiteX1" fmla="*/ 1187450 w 1187450"/>
              <a:gd name="connsiteY1" fmla="*/ 557790 h 1095231"/>
              <a:gd name="connsiteX2" fmla="*/ 596900 w 1187450"/>
              <a:gd name="connsiteY2" fmla="*/ 1095231 h 1095231"/>
              <a:gd name="connsiteX3" fmla="*/ 0 w 1187450"/>
              <a:gd name="connsiteY3" fmla="*/ 551440 h 1095231"/>
              <a:gd name="connsiteX4" fmla="*/ 584993 w 1187450"/>
              <a:gd name="connsiteY4" fmla="*/ 0 h 1095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7450" h="1095231">
                <a:moveTo>
                  <a:pt x="584993" y="0"/>
                </a:moveTo>
                <a:cubicBezTo>
                  <a:pt x="690826" y="554567"/>
                  <a:pt x="1110192" y="527098"/>
                  <a:pt x="1187450" y="557790"/>
                </a:cubicBezTo>
                <a:cubicBezTo>
                  <a:pt x="644525" y="661507"/>
                  <a:pt x="625475" y="996421"/>
                  <a:pt x="596900" y="1095231"/>
                </a:cubicBezTo>
                <a:cubicBezTo>
                  <a:pt x="496358" y="575253"/>
                  <a:pt x="84667" y="592715"/>
                  <a:pt x="0" y="551440"/>
                </a:cubicBezTo>
                <a:cubicBezTo>
                  <a:pt x="585258" y="456190"/>
                  <a:pt x="587110" y="43874"/>
                  <a:pt x="584993" y="0"/>
                </a:cubicBezTo>
                <a:close/>
              </a:path>
            </a:pathLst>
          </a:custGeom>
          <a:solidFill>
            <a:srgbClr val="F4430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5" name="Pie 24"/>
          <p:cNvSpPr/>
          <p:nvPr/>
        </p:nvSpPr>
        <p:spPr>
          <a:xfrm>
            <a:off x="7399379" y="2866579"/>
            <a:ext cx="1298448" cy="1298448"/>
          </a:xfrm>
          <a:prstGeom prst="pie">
            <a:avLst>
              <a:gd name="adj1" fmla="val 10800000"/>
              <a:gd name="adj2" fmla="val 1620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6" name="Pie 25"/>
          <p:cNvSpPr/>
          <p:nvPr/>
        </p:nvSpPr>
        <p:spPr>
          <a:xfrm flipH="1">
            <a:off x="6103979" y="2869627"/>
            <a:ext cx="1298448" cy="1298448"/>
          </a:xfrm>
          <a:prstGeom prst="pie">
            <a:avLst>
              <a:gd name="adj1" fmla="val 10800000"/>
              <a:gd name="adj2" fmla="val 1620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7" name="Pie 26"/>
          <p:cNvSpPr/>
          <p:nvPr/>
        </p:nvSpPr>
        <p:spPr>
          <a:xfrm rot="16200000" flipV="1">
            <a:off x="6107027" y="1574227"/>
            <a:ext cx="1298448" cy="1298448"/>
          </a:xfrm>
          <a:prstGeom prst="pie">
            <a:avLst>
              <a:gd name="adj1" fmla="val 10800000"/>
              <a:gd name="adj2" fmla="val 1620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 rot="5400000">
            <a:off x="7252958" y="3086668"/>
            <a:ext cx="304699" cy="1277110"/>
            <a:chOff x="6044586" y="2764904"/>
            <a:chExt cx="361947" cy="1180729"/>
          </a:xfrm>
          <a:effectLst/>
        </p:grpSpPr>
        <p:cxnSp>
          <p:nvCxnSpPr>
            <p:cNvPr id="30" name="Straight Arrow Connector 29"/>
            <p:cNvCxnSpPr/>
            <p:nvPr/>
          </p:nvCxnSpPr>
          <p:spPr>
            <a:xfrm rot="16200000">
              <a:off x="5638998" y="3354537"/>
              <a:ext cx="1180729" cy="146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/>
            <p:cNvSpPr/>
            <p:nvPr/>
          </p:nvSpPr>
          <p:spPr>
            <a:xfrm rot="16188686">
              <a:off x="5896205" y="3164269"/>
              <a:ext cx="658709" cy="361947"/>
            </a:xfrm>
            <a:prstGeom prst="rect">
              <a:avLst/>
            </a:prstGeom>
            <a:solidFill>
              <a:srgbClr val="FFFF00"/>
            </a:solidFill>
            <a:effectLst>
              <a:softEdge rad="63500"/>
            </a:effectLst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14 cm</a:t>
              </a:r>
              <a:endParaRPr lang="en-US" sz="12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36" name="Rectangle 35"/>
          <p:cNvSpPr>
            <a:spLocks noChangeArrowheads="1"/>
          </p:cNvSpPr>
          <p:nvPr/>
        </p:nvSpPr>
        <p:spPr bwMode="auto">
          <a:xfrm>
            <a:off x="515852" y="1483044"/>
            <a:ext cx="243840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500" b="1" dirty="0" err="1" smtClean="0">
                <a:solidFill>
                  <a:prstClr val="black"/>
                </a:solidFill>
                <a:latin typeface="Bookman Old Style" pitchFamily="18" charset="0"/>
              </a:rPr>
              <a:t>ar</a:t>
            </a:r>
            <a:r>
              <a:rPr lang="en-US" alt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 (shaded region) =</a:t>
            </a:r>
            <a:endParaRPr lang="en-US" altLang="en-US" sz="15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740703" y="1483044"/>
            <a:ext cx="17941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ar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 (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Wingdings"/>
              </a:rPr>
              <a:t> ABCD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) 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38600" y="1483044"/>
            <a:ext cx="3453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–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3" name="Rounded Rectangle 62"/>
          <p:cNvSpPr/>
          <p:nvPr/>
        </p:nvSpPr>
        <p:spPr bwMode="auto">
          <a:xfrm>
            <a:off x="1332888" y="3668268"/>
            <a:ext cx="3200196" cy="635497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lIns="91347" tIns="45669" rIns="91347" bIns="45669"/>
          <a:lstStyle/>
          <a:p>
            <a:pPr algn="ctr">
              <a:defRPr/>
            </a:pPr>
            <a:r>
              <a:rPr lang="en-US" sz="1200" kern="0" dirty="0">
                <a:solidFill>
                  <a:sysClr val="window" lastClr="FFFFFF"/>
                </a:solidFill>
                <a:latin typeface="Bookman Old Style" pitchFamily="18" charset="0"/>
              </a:rPr>
              <a:t>            </a:t>
            </a:r>
          </a:p>
        </p:txBody>
      </p:sp>
      <p:sp>
        <p:nvSpPr>
          <p:cNvPr id="64" name="TextBox 58"/>
          <p:cNvSpPr txBox="1">
            <a:spLocks noChangeArrowheads="1"/>
          </p:cNvSpPr>
          <p:nvPr/>
        </p:nvSpPr>
        <p:spPr bwMode="auto">
          <a:xfrm>
            <a:off x="1315711" y="3670251"/>
            <a:ext cx="3202133" cy="584775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9pPr>
          </a:lstStyle>
          <a:p>
            <a:pPr algn="ctr"/>
            <a:r>
              <a:rPr lang="en-US" altLang="en-US" sz="1600" dirty="0" smtClean="0">
                <a:solidFill>
                  <a:srgbClr val="FFFFFF"/>
                </a:solidFill>
                <a:latin typeface="Bookman Old Style" pitchFamily="18" charset="0"/>
              </a:rPr>
              <a:t>What is the formula to find area of sector?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3381951" y="3911517"/>
            <a:ext cx="148635" cy="210775"/>
          </a:xfrm>
          <a:prstGeom prst="round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black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272822" y="3352930"/>
            <a:ext cx="653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66FF33"/>
                </a:solidFill>
                <a:effectLst>
                  <a:glow rad="63500">
                    <a:srgbClr val="C0504D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  <a:sym typeface="Symbol"/>
              </a:rPr>
              <a:t>?</a:t>
            </a:r>
            <a:endParaRPr lang="en-US" sz="3200" b="1" dirty="0">
              <a:solidFill>
                <a:srgbClr val="66FF33"/>
              </a:solidFill>
              <a:effectLst>
                <a:glow rad="63500">
                  <a:srgbClr val="C0504D">
                    <a:satMod val="175000"/>
                    <a:alpha val="40000"/>
                  </a:srgbClr>
                </a:glow>
              </a:effectLst>
              <a:latin typeface="Bookman Old Style" pitchFamily="18" charset="0"/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 flipV="1">
            <a:off x="6741319" y="3514726"/>
            <a:ext cx="1319213" cy="4762"/>
          </a:xfrm>
          <a:prstGeom prst="line">
            <a:avLst/>
          </a:prstGeom>
          <a:ln w="28575"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1356475" y="1865069"/>
            <a:ext cx="2217305" cy="246221"/>
          </a:xfrm>
          <a:prstGeom prst="rect">
            <a:avLst/>
          </a:prstGeom>
        </p:spPr>
        <p:txBody>
          <a:bodyPr wrap="square" lIns="91440" tIns="0" rIns="91440" bIns="0">
            <a:spAutoFit/>
          </a:bodyPr>
          <a:lstStyle/>
          <a:p>
            <a:pPr marL="633413" indent="-633413" algn="r">
              <a:buClr>
                <a:prstClr val="white"/>
              </a:buClr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Diameter = 14 cm</a:t>
            </a:r>
          </a:p>
        </p:txBody>
      </p:sp>
      <p:sp>
        <p:nvSpPr>
          <p:cNvPr id="83" name="Rectangle 82"/>
          <p:cNvSpPr/>
          <p:nvPr/>
        </p:nvSpPr>
        <p:spPr>
          <a:xfrm>
            <a:off x="1294245" y="2155196"/>
            <a:ext cx="2217305" cy="246221"/>
          </a:xfrm>
          <a:prstGeom prst="rect">
            <a:avLst/>
          </a:prstGeom>
        </p:spPr>
        <p:txBody>
          <a:bodyPr wrap="square" lIns="91440" tIns="0" rIns="91440" bIns="0">
            <a:spAutoFit/>
          </a:bodyPr>
          <a:lstStyle/>
          <a:p>
            <a:pPr marL="633413" indent="-633413" algn="r">
              <a:buClr>
                <a:prstClr val="white"/>
              </a:buClr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Radius (r) =  7 cm</a:t>
            </a:r>
          </a:p>
        </p:txBody>
      </p:sp>
      <p:sp>
        <p:nvSpPr>
          <p:cNvPr id="84" name="Rectangle 83"/>
          <p:cNvSpPr/>
          <p:nvPr/>
        </p:nvSpPr>
        <p:spPr>
          <a:xfrm>
            <a:off x="455771" y="2155196"/>
            <a:ext cx="406400" cy="246221"/>
          </a:xfrm>
          <a:prstGeom prst="rect">
            <a:avLst/>
          </a:prstGeom>
        </p:spPr>
        <p:txBody>
          <a:bodyPr wrap="square" lIns="91440" tIns="0" rIns="91440" bIns="0">
            <a:spAutoFit/>
          </a:bodyPr>
          <a:lstStyle/>
          <a:p>
            <a:pPr marL="633413" indent="-633413" algn="just">
              <a:buClr>
                <a:prstClr val="white"/>
              </a:buClr>
            </a:pPr>
            <a:r>
              <a:rPr lang="en-US" sz="1600" b="1" dirty="0" smtClean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3209322" y="3261364"/>
            <a:ext cx="6532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00FF"/>
                </a:solidFill>
                <a:effectLst>
                  <a:glow rad="63500">
                    <a:srgbClr val="4F81BD">
                      <a:satMod val="175000"/>
                      <a:alpha val="40000"/>
                    </a:srgbClr>
                  </a:glow>
                </a:effectLst>
                <a:sym typeface="Wingdings"/>
              </a:rPr>
              <a:t></a:t>
            </a:r>
            <a:endParaRPr lang="en-US" sz="3200" dirty="0">
              <a:solidFill>
                <a:srgbClr val="0000FF"/>
              </a:solidFill>
              <a:effectLst>
                <a:glow rad="63500">
                  <a:srgbClr val="4F81BD">
                    <a:satMod val="175000"/>
                    <a:alpha val="40000"/>
                  </a:srgbClr>
                </a:glow>
              </a:effectLst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2530724" y="3733960"/>
            <a:ext cx="254210" cy="231853"/>
          </a:xfrm>
          <a:prstGeom prst="round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black"/>
              </a:solidFill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2300044" y="3652437"/>
            <a:ext cx="1524477" cy="589314"/>
            <a:chOff x="151923" y="3276740"/>
            <a:chExt cx="1524477" cy="589314"/>
          </a:xfrm>
        </p:grpSpPr>
        <p:grpSp>
          <p:nvGrpSpPr>
            <p:cNvPr id="68" name="Group 67"/>
            <p:cNvGrpSpPr/>
            <p:nvPr/>
          </p:nvGrpSpPr>
          <p:grpSpPr>
            <a:xfrm>
              <a:off x="151923" y="3276740"/>
              <a:ext cx="734621" cy="589314"/>
              <a:chOff x="3677968" y="4355582"/>
              <a:chExt cx="734621" cy="589314"/>
            </a:xfrm>
          </p:grpSpPr>
          <p:sp>
            <p:nvSpPr>
              <p:cNvPr id="71" name="TextBox 70"/>
              <p:cNvSpPr txBox="1"/>
              <p:nvPr/>
            </p:nvSpPr>
            <p:spPr>
              <a:xfrm>
                <a:off x="3877996" y="4355582"/>
                <a:ext cx="3592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FFFF00"/>
                    </a:solidFill>
                    <a:latin typeface="Bookman Old Style" pitchFamily="18" charset="0"/>
                    <a:sym typeface="Symbol"/>
                  </a:rPr>
                  <a:t></a:t>
                </a:r>
                <a:endParaRPr lang="en-US" sz="2000" b="1" dirty="0">
                  <a:solidFill>
                    <a:srgbClr val="FFFF00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3677968" y="4614662"/>
                <a:ext cx="734621" cy="3302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FFFF00"/>
                    </a:solidFill>
                    <a:latin typeface="Bookman Old Style" pitchFamily="18" charset="0"/>
                    <a:sym typeface="Symbol"/>
                  </a:rPr>
                  <a:t>360</a:t>
                </a:r>
                <a:endParaRPr lang="en-US" sz="2000" b="1" dirty="0">
                  <a:solidFill>
                    <a:srgbClr val="FFFF00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73" name="Straight Connector 72"/>
              <p:cNvCxnSpPr/>
              <p:nvPr/>
            </p:nvCxnSpPr>
            <p:spPr>
              <a:xfrm>
                <a:off x="3808704" y="4698033"/>
                <a:ext cx="462197" cy="0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/>
                <p:cNvSpPr txBox="1"/>
                <p:nvPr/>
              </p:nvSpPr>
              <p:spPr>
                <a:xfrm>
                  <a:off x="763958" y="3403223"/>
                  <a:ext cx="359228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dirty="0" smtClean="0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  <a:sym typeface="Symbol"/>
                          </a:rPr>
                          <m:t>×</m:t>
                        </m:r>
                      </m:oMath>
                    </m:oMathPara>
                  </a14:m>
                  <a:endParaRPr lang="en-US" sz="2000" dirty="0">
                    <a:solidFill>
                      <a:srgbClr val="FFFF00"/>
                    </a:solidFill>
                    <a:latin typeface="Bookman Old Style" pitchFamily="18" charset="0"/>
                  </a:endParaRPr>
                </a:p>
              </p:txBody>
            </p:sp>
          </mc:Choice>
          <mc:Fallback xmlns="">
            <p:sp>
              <p:nvSpPr>
                <p:cNvPr id="69" name="TextBox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958" y="3403223"/>
                  <a:ext cx="359228" cy="400110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TextBox 69"/>
            <p:cNvSpPr txBox="1"/>
            <p:nvPr/>
          </p:nvSpPr>
          <p:spPr>
            <a:xfrm>
              <a:off x="1017182" y="3403223"/>
              <a:ext cx="659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FFFF00"/>
                  </a:solidFill>
                  <a:latin typeface="Bookman Old Style" pitchFamily="18" charset="0"/>
                  <a:sym typeface="Symbol"/>
                </a:rPr>
                <a:t>r</a:t>
              </a:r>
              <a:r>
                <a:rPr lang="en-US" sz="2000" b="1" baseline="30000" dirty="0" smtClean="0">
                  <a:solidFill>
                    <a:srgbClr val="FFFF00"/>
                  </a:solidFill>
                  <a:latin typeface="Bookman Old Style" pitchFamily="18" charset="0"/>
                  <a:sym typeface="Symbol"/>
                </a:rPr>
                <a:t>2</a:t>
              </a:r>
              <a:r>
                <a:rPr lang="en-US" sz="2000" b="1" dirty="0" smtClean="0">
                  <a:solidFill>
                    <a:srgbClr val="FFFF00"/>
                  </a:solidFill>
                  <a:latin typeface="Bookman Old Style" pitchFamily="18" charset="0"/>
                  <a:sym typeface="Symbol"/>
                </a:rPr>
                <a:t> </a:t>
              </a:r>
              <a:endParaRPr lang="en-US" sz="2000" b="1" dirty="0">
                <a:solidFill>
                  <a:srgbClr val="FFFF00"/>
                </a:solidFill>
                <a:latin typeface="Bookman Old Style" pitchFamily="18" charset="0"/>
              </a:endParaRPr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2469334" y="3286764"/>
            <a:ext cx="446145" cy="483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66FF33"/>
                </a:solidFill>
                <a:effectLst>
                  <a:glow rad="63500">
                    <a:srgbClr val="C0504D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  <a:sym typeface="Symbol"/>
              </a:rPr>
              <a:t>?</a:t>
            </a:r>
            <a:endParaRPr lang="en-US" sz="3200" b="1" dirty="0">
              <a:solidFill>
                <a:srgbClr val="66FF33"/>
              </a:solidFill>
              <a:effectLst>
                <a:glow rad="63500">
                  <a:srgbClr val="C0504D">
                    <a:satMod val="175000"/>
                    <a:alpha val="40000"/>
                  </a:srgbClr>
                </a:glow>
              </a:effectLst>
              <a:latin typeface="Bookman Old Style" pitchFamily="18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6753203" y="2221927"/>
            <a:ext cx="158422" cy="200564"/>
          </a:xfrm>
          <a:prstGeom prst="rect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61652" y="2423883"/>
            <a:ext cx="27562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Central angle (</a:t>
            </a: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sym typeface="Symbol"/>
              </a:rPr>
              <a:t>)</a:t>
            </a: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 =  90</a:t>
            </a: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sym typeface="Symbol"/>
              </a:rPr>
              <a:t></a:t>
            </a: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 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396522" y="3172464"/>
            <a:ext cx="6532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00FF"/>
                </a:solidFill>
                <a:effectLst>
                  <a:glow rad="63500">
                    <a:srgbClr val="4F81BD">
                      <a:satMod val="175000"/>
                      <a:alpha val="40000"/>
                    </a:srgbClr>
                  </a:glow>
                </a:effectLst>
                <a:sym typeface="Wingdings"/>
              </a:rPr>
              <a:t></a:t>
            </a:r>
            <a:endParaRPr lang="en-US" sz="3200" dirty="0">
              <a:solidFill>
                <a:srgbClr val="0000FF"/>
              </a:solidFill>
              <a:effectLst>
                <a:glow rad="63500">
                  <a:srgbClr val="4F81BD">
                    <a:satMod val="175000"/>
                    <a:alpha val="40000"/>
                  </a:srgbClr>
                </a:glow>
              </a:effectLst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92469" y="2662554"/>
            <a:ext cx="3813068" cy="582973"/>
            <a:chOff x="678180" y="2546442"/>
            <a:chExt cx="3813068" cy="582973"/>
          </a:xfrm>
        </p:grpSpPr>
        <p:sp>
          <p:nvSpPr>
            <p:cNvPr id="57" name="Rectangle 56"/>
            <p:cNvSpPr/>
            <p:nvPr/>
          </p:nvSpPr>
          <p:spPr>
            <a:xfrm>
              <a:off x="678180" y="2706343"/>
              <a:ext cx="2164079" cy="246221"/>
            </a:xfrm>
            <a:prstGeom prst="rect">
              <a:avLst/>
            </a:prstGeom>
          </p:spPr>
          <p:txBody>
            <a:bodyPr wrap="square" lIns="91440" tIns="0" rIns="91440" bIns="0">
              <a:spAutoFit/>
            </a:bodyPr>
            <a:lstStyle/>
            <a:p>
              <a:pPr marL="633413" indent="-633413" algn="r">
                <a:buClr>
                  <a:prstClr val="white"/>
                </a:buClr>
              </a:pPr>
              <a:r>
                <a:rPr lang="en-US" sz="1600" b="1" dirty="0" err="1" smtClean="0">
                  <a:solidFill>
                    <a:prstClr val="black"/>
                  </a:solidFill>
                  <a:latin typeface="Bookman Old Style" pitchFamily="18" charset="0"/>
                </a:rPr>
                <a:t>Ar</a:t>
              </a:r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</a:rPr>
                <a:t> (4 sectors) =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340655" y="2546442"/>
              <a:ext cx="359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  <a:sym typeface="Symbol"/>
                </a:rPr>
                <a:t></a:t>
              </a:r>
              <a:endParaRPr lang="en-US" sz="16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179481" y="2790861"/>
              <a:ext cx="6574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  <a:sym typeface="Symbol"/>
                </a:rPr>
                <a:t>360</a:t>
              </a:r>
              <a:endParaRPr lang="en-US" sz="16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3211025" y="2846813"/>
              <a:ext cx="525395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/>
                <p:cNvSpPr txBox="1"/>
                <p:nvPr/>
              </p:nvSpPr>
              <p:spPr>
                <a:xfrm>
                  <a:off x="3705872" y="2644652"/>
                  <a:ext cx="35922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  <a:sym typeface="Symbol"/>
                          </a:rPr>
                          <m:t>×</m:t>
                        </m:r>
                      </m:oMath>
                    </m:oMathPara>
                  </a14:m>
                  <a:endParaRPr lang="en-US" sz="1600" b="1" dirty="0">
                    <a:solidFill>
                      <a:prstClr val="black"/>
                    </a:solidFill>
                    <a:latin typeface="Bookman Old Style" pitchFamily="18" charset="0"/>
                  </a:endParaRPr>
                </a:p>
              </p:txBody>
            </p:sp>
          </mc:Choice>
          <mc:Fallback xmlns="">
            <p:sp>
              <p:nvSpPr>
                <p:cNvPr id="75" name="TextBox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5872" y="2644652"/>
                  <a:ext cx="359228" cy="338554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TextBox 75"/>
            <p:cNvSpPr txBox="1"/>
            <p:nvPr/>
          </p:nvSpPr>
          <p:spPr>
            <a:xfrm>
              <a:off x="3973025" y="2644652"/>
              <a:ext cx="5182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  <a:sym typeface="Symbol"/>
                </a:rPr>
                <a:t>r</a:t>
              </a:r>
              <a:r>
                <a:rPr lang="en-US" sz="1600" b="1" baseline="30000" dirty="0" smtClean="0">
                  <a:solidFill>
                    <a:prstClr val="black"/>
                  </a:solidFill>
                  <a:latin typeface="Bookman Old Style" pitchFamily="18" charset="0"/>
                  <a:sym typeface="Symbol"/>
                </a:rPr>
                <a:t>2</a:t>
              </a:r>
              <a:endParaRPr lang="en-US" sz="1600" b="1" baseline="3000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754599" y="2644652"/>
              <a:ext cx="5182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  <a:sym typeface="Symbol"/>
                </a:rPr>
                <a:t>4 </a:t>
              </a:r>
              <a:endParaRPr lang="en-US" sz="1600" b="1" baseline="3000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194531" y="3232765"/>
            <a:ext cx="657485" cy="568205"/>
            <a:chOff x="3194531" y="3116653"/>
            <a:chExt cx="657485" cy="568205"/>
          </a:xfrm>
        </p:grpSpPr>
        <p:sp>
          <p:nvSpPr>
            <p:cNvPr id="78" name="TextBox 77"/>
            <p:cNvSpPr txBox="1"/>
            <p:nvPr/>
          </p:nvSpPr>
          <p:spPr>
            <a:xfrm>
              <a:off x="3270731" y="3116653"/>
              <a:ext cx="47561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 smtClean="0">
                  <a:solidFill>
                    <a:prstClr val="black"/>
                  </a:solidFill>
                  <a:latin typeface="Bookman Old Style" pitchFamily="18" charset="0"/>
                  <a:sym typeface="Symbol"/>
                </a:rPr>
                <a:t>90</a:t>
              </a:r>
              <a:endParaRPr lang="en-US" sz="15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194531" y="3346304"/>
              <a:ext cx="6574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  <a:sym typeface="Symbol"/>
                </a:rPr>
                <a:t>360</a:t>
              </a:r>
              <a:endParaRPr lang="en-US" sz="16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cxnSp>
          <p:nvCxnSpPr>
            <p:cNvPr id="80" name="Straight Connector 79"/>
            <p:cNvCxnSpPr/>
            <p:nvPr/>
          </p:nvCxnSpPr>
          <p:spPr>
            <a:xfrm flipV="1">
              <a:off x="3252542" y="3405517"/>
              <a:ext cx="477632" cy="4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3704382" y="3338063"/>
                <a:ext cx="3592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  <a:sym typeface="Symbol"/>
                        </a:rPr>
                        <m:t>×</m:t>
                      </m:r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382" y="3338063"/>
                <a:ext cx="359228" cy="33855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/>
          <p:cNvSpPr txBox="1"/>
          <p:nvPr/>
        </p:nvSpPr>
        <p:spPr>
          <a:xfrm>
            <a:off x="2763515" y="3338063"/>
            <a:ext cx="6249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4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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4342552" y="3338063"/>
                <a:ext cx="3592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  <a:sym typeface="Symbol"/>
                        </a:rPr>
                        <m:t>×</m:t>
                      </m:r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552" y="3338063"/>
                <a:ext cx="359228" cy="33855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4599738" y="3338063"/>
            <a:ext cx="834826" cy="338554"/>
            <a:chOff x="4599738" y="3221951"/>
            <a:chExt cx="834826" cy="338554"/>
          </a:xfrm>
        </p:grpSpPr>
        <p:sp>
          <p:nvSpPr>
            <p:cNvPr id="93" name="TextBox 92"/>
            <p:cNvSpPr txBox="1"/>
            <p:nvPr/>
          </p:nvSpPr>
          <p:spPr>
            <a:xfrm>
              <a:off x="4599738" y="3221951"/>
              <a:ext cx="3113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</a:rPr>
                <a:t>7</a:t>
              </a:r>
              <a:endParaRPr lang="en-US" sz="1600" b="1" baseline="3000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4834894" y="3221951"/>
                  <a:ext cx="35922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  <a:sym typeface="Symbol"/>
                          </a:rPr>
                          <m:t>×</m:t>
                        </m:r>
                      </m:oMath>
                    </m:oMathPara>
                  </a14:m>
                  <a:endParaRPr lang="en-US" sz="1600" b="1" dirty="0">
                    <a:solidFill>
                      <a:prstClr val="black"/>
                    </a:solidFill>
                    <a:latin typeface="Bookman Old Style" pitchFamily="18" charset="0"/>
                  </a:endParaRPr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4894" y="3221951"/>
                  <a:ext cx="359228" cy="338554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5" name="TextBox 94"/>
            <p:cNvSpPr txBox="1"/>
            <p:nvPr/>
          </p:nvSpPr>
          <p:spPr>
            <a:xfrm>
              <a:off x="5092064" y="3221951"/>
              <a:ext cx="3425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</a:rPr>
                <a:t>7</a:t>
              </a:r>
              <a:endParaRPr lang="en-US" sz="1600" b="1" baseline="3000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990130" y="3208950"/>
            <a:ext cx="475610" cy="616876"/>
            <a:chOff x="3909159" y="3092838"/>
            <a:chExt cx="475610" cy="616876"/>
          </a:xfrm>
        </p:grpSpPr>
        <p:sp>
          <p:nvSpPr>
            <p:cNvPr id="96" name="TextBox 95"/>
            <p:cNvSpPr txBox="1"/>
            <p:nvPr/>
          </p:nvSpPr>
          <p:spPr>
            <a:xfrm>
              <a:off x="3909159" y="3092838"/>
              <a:ext cx="47561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 smtClean="0">
                  <a:solidFill>
                    <a:prstClr val="black"/>
                  </a:solidFill>
                  <a:latin typeface="Bookman Old Style" pitchFamily="18" charset="0"/>
                  <a:sym typeface="Symbol"/>
                </a:rPr>
                <a:t>22</a:t>
              </a:r>
              <a:endParaRPr lang="en-US" sz="15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969080" y="3371160"/>
              <a:ext cx="3200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  <a:sym typeface="Symbol"/>
                </a:rPr>
                <a:t>7</a:t>
              </a:r>
              <a:endParaRPr lang="en-US" sz="16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cxnSp>
          <p:nvCxnSpPr>
            <p:cNvPr id="98" name="Straight Connector 97"/>
            <p:cNvCxnSpPr/>
            <p:nvPr/>
          </p:nvCxnSpPr>
          <p:spPr>
            <a:xfrm>
              <a:off x="3934916" y="3405993"/>
              <a:ext cx="39473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Rectangle 106"/>
          <p:cNvSpPr/>
          <p:nvPr/>
        </p:nvSpPr>
        <p:spPr>
          <a:xfrm>
            <a:off x="2513017" y="3371522"/>
            <a:ext cx="335279" cy="246221"/>
          </a:xfrm>
          <a:prstGeom prst="rect">
            <a:avLst/>
          </a:prstGeom>
        </p:spPr>
        <p:txBody>
          <a:bodyPr wrap="square" lIns="91440" tIns="0" rIns="91440" bIns="0">
            <a:spAutoFit/>
          </a:bodyPr>
          <a:lstStyle/>
          <a:p>
            <a:pPr marL="633413" indent="-633413" algn="r">
              <a:buClr>
                <a:prstClr val="white"/>
              </a:buClr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4122420" y="1483960"/>
            <a:ext cx="20114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 4 </a:t>
            </a:r>
            <a:r>
              <a:rPr lang="en-US" sz="1500" b="1" dirty="0" err="1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ar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 (1 sectors)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114" name="Straight Connector 113"/>
          <p:cNvCxnSpPr/>
          <p:nvPr/>
        </p:nvCxnSpPr>
        <p:spPr>
          <a:xfrm flipV="1">
            <a:off x="4670806" y="3428623"/>
            <a:ext cx="188279" cy="1455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V="1">
            <a:off x="4139081" y="3583212"/>
            <a:ext cx="180510" cy="1272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3148848" y="3152510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Bookman Old Style" pitchFamily="18" charset="0"/>
              </a:rPr>
              <a:t>1</a:t>
            </a:r>
            <a:endParaRPr 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17" name="Straight Connector 116"/>
          <p:cNvCxnSpPr/>
          <p:nvPr/>
        </p:nvCxnSpPr>
        <p:spPr>
          <a:xfrm flipV="1">
            <a:off x="3545117" y="3568293"/>
            <a:ext cx="180510" cy="1272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V="1">
            <a:off x="3442238" y="3342826"/>
            <a:ext cx="180510" cy="1272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3326431" y="3321199"/>
            <a:ext cx="180510" cy="1272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3300949" y="3567036"/>
            <a:ext cx="233078" cy="1526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/>
          <p:cNvSpPr/>
          <p:nvPr/>
        </p:nvSpPr>
        <p:spPr>
          <a:xfrm>
            <a:off x="3215416" y="3685597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Bookman Old Style" pitchFamily="18" charset="0"/>
              </a:rPr>
              <a:t>4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2513017" y="3962466"/>
            <a:ext cx="335279" cy="246221"/>
          </a:xfrm>
          <a:prstGeom prst="rect">
            <a:avLst/>
          </a:prstGeom>
        </p:spPr>
        <p:txBody>
          <a:bodyPr wrap="square" lIns="91440" tIns="0" rIns="91440" bIns="0">
            <a:spAutoFit/>
          </a:bodyPr>
          <a:lstStyle/>
          <a:p>
            <a:pPr marL="633413" indent="-633413" algn="r">
              <a:buClr>
                <a:prstClr val="white"/>
              </a:buClr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cxnSp>
        <p:nvCxnSpPr>
          <p:cNvPr id="127" name="Straight Connector 126"/>
          <p:cNvCxnSpPr/>
          <p:nvPr/>
        </p:nvCxnSpPr>
        <p:spPr>
          <a:xfrm flipV="1">
            <a:off x="3292635" y="3768532"/>
            <a:ext cx="149182" cy="1156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V="1">
            <a:off x="2844191" y="3464285"/>
            <a:ext cx="180510" cy="1272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/>
              <p:cNvSpPr txBox="1"/>
              <p:nvPr/>
            </p:nvSpPr>
            <p:spPr>
              <a:xfrm>
                <a:off x="2803888" y="3913412"/>
                <a:ext cx="12870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prstClr val="black"/>
                    </a:solidFill>
                    <a:latin typeface="Bookman Old Style" pitchFamily="18" charset="0"/>
                  </a:rPr>
                  <a:t>22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 b="1" dirty="0">
                        <a:solidFill>
                          <a:prstClr val="black"/>
                        </a:solidFill>
                        <a:latin typeface="Bookman Old Style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sz="1600" b="1" dirty="0" smtClean="0">
                        <a:solidFill>
                          <a:prstClr val="black"/>
                        </a:solidFill>
                        <a:latin typeface="Bookman Old Style" pitchFamily="18" charset="0"/>
                      </a:rPr>
                      <m:t> 7</m:t>
                    </m:r>
                  </m:oMath>
                </a14:m>
                <a:r>
                  <a:rPr lang="en-US" sz="1600" b="1" dirty="0" smtClean="0">
                    <a:solidFill>
                      <a:prstClr val="black"/>
                    </a:solidFill>
                    <a:latin typeface="Bookman Old Style" pitchFamily="18" charset="0"/>
                  </a:rPr>
                  <a:t> </a:t>
                </a:r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888" y="3913412"/>
                <a:ext cx="1287088" cy="338554"/>
              </a:xfrm>
              <a:prstGeom prst="rect">
                <a:avLst/>
              </a:prstGeom>
              <a:blipFill rotWithShape="1">
                <a:blip r:embed="rId7"/>
                <a:stretch>
                  <a:fillRect l="-2844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tangle 129"/>
          <p:cNvSpPr/>
          <p:nvPr/>
        </p:nvSpPr>
        <p:spPr>
          <a:xfrm>
            <a:off x="2513017" y="4341462"/>
            <a:ext cx="335279" cy="246221"/>
          </a:xfrm>
          <a:prstGeom prst="rect">
            <a:avLst/>
          </a:prstGeom>
        </p:spPr>
        <p:txBody>
          <a:bodyPr wrap="square" lIns="91440" tIns="0" rIns="91440" bIns="0">
            <a:spAutoFit/>
          </a:bodyPr>
          <a:lstStyle/>
          <a:p>
            <a:pPr marL="633413" indent="-633413" algn="r">
              <a:buClr>
                <a:prstClr val="white"/>
              </a:buClr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2798694" y="4292408"/>
            <a:ext cx="1287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154 cm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455771" y="4596146"/>
            <a:ext cx="406400" cy="246221"/>
          </a:xfrm>
          <a:prstGeom prst="rect">
            <a:avLst/>
          </a:prstGeom>
        </p:spPr>
        <p:txBody>
          <a:bodyPr wrap="square" lIns="91440" tIns="0" rIns="91440" bIns="0">
            <a:spAutoFit/>
          </a:bodyPr>
          <a:lstStyle/>
          <a:p>
            <a:pPr marL="633413" indent="-633413" algn="just">
              <a:buClr>
                <a:prstClr val="white"/>
              </a:buClr>
            </a:pPr>
            <a:r>
              <a:rPr lang="en-US" sz="1600" b="1" dirty="0" smtClean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912494" y="4579358"/>
            <a:ext cx="1938708" cy="279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3413" indent="-633413" algn="r">
              <a:buClr>
                <a:prstClr val="white"/>
              </a:buClr>
            </a:pPr>
            <a:r>
              <a:rPr lang="en-US" sz="1600" b="1" dirty="0" err="1">
                <a:solidFill>
                  <a:prstClr val="black"/>
                </a:solidFill>
                <a:latin typeface="Bookman Old Style" pitchFamily="18" charset="0"/>
              </a:rPr>
              <a:t>Ar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 (4 sectors) =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2775834" y="4549979"/>
            <a:ext cx="1287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154 cm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457200" y="413218"/>
            <a:ext cx="8534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indent="-401638"/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Q.	In the figure, ABCD is a square of side 14 cm. </a:t>
            </a:r>
          </a:p>
          <a:p>
            <a:pPr marL="401638" indent="-401638"/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      with </a:t>
            </a:r>
            <a:r>
              <a:rPr lang="en-US" sz="1600" b="1" dirty="0" err="1" smtClean="0">
                <a:solidFill>
                  <a:srgbClr val="0000FF"/>
                </a:solidFill>
                <a:latin typeface="Bookman Old Style" pitchFamily="18" charset="0"/>
              </a:rPr>
              <a:t>centres</a:t>
            </a:r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 A, B, C and D, four circles are drawn such that each circle </a:t>
            </a:r>
          </a:p>
          <a:p>
            <a:pPr marL="401638" indent="-401638"/>
            <a:r>
              <a:rPr lang="en-US" sz="16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     touch externally two of the remaining three circles. </a:t>
            </a:r>
          </a:p>
          <a:p>
            <a:pPr marL="401638" indent="-401638"/>
            <a:r>
              <a:rPr lang="en-US" sz="16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     Find the area of the shaded region.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482876" y="1864176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879795" y="1163419"/>
            <a:ext cx="424039" cy="646331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C00000"/>
                </a:solidFill>
                <a:effectLst>
                  <a:glow rad="101600">
                    <a:srgbClr val="C0504D">
                      <a:satMod val="175000"/>
                      <a:alpha val="40000"/>
                    </a:srgbClr>
                  </a:glow>
                </a:effectLst>
                <a:sym typeface="Wingdings"/>
              </a:rPr>
              <a:t></a:t>
            </a:r>
            <a:endParaRPr lang="en-US" sz="2400" dirty="0">
              <a:solidFill>
                <a:srgbClr val="C00000"/>
              </a:solidFill>
              <a:effectLst>
                <a:glow rad="101600">
                  <a:srgbClr val="C0504D">
                    <a:satMod val="175000"/>
                    <a:alpha val="40000"/>
                  </a:srgbClr>
                </a:glow>
              </a:effectLst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4505153" y="1211712"/>
            <a:ext cx="424039" cy="646331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C00000"/>
                </a:solidFill>
                <a:effectLst>
                  <a:glow rad="101600">
                    <a:srgbClr val="C0504D">
                      <a:satMod val="175000"/>
                      <a:alpha val="40000"/>
                    </a:srgbClr>
                  </a:glow>
                </a:effectLst>
                <a:sym typeface="Wingdings"/>
              </a:rPr>
              <a:t></a:t>
            </a:r>
            <a:endParaRPr lang="en-US" sz="2400" dirty="0">
              <a:solidFill>
                <a:srgbClr val="C00000"/>
              </a:solidFill>
              <a:effectLst>
                <a:glow rad="101600">
                  <a:srgbClr val="C0504D">
                    <a:satMod val="175000"/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905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emph" presetSubtype="0" repeatCount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9" dur="4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4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"/>
                            </p:stCondLst>
                            <p:childTnLst>
                              <p:par>
                                <p:cTn id="16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500"/>
                            </p:stCondLst>
                            <p:childTnLst>
                              <p:par>
                                <p:cTn id="18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500"/>
                            </p:stCondLst>
                            <p:childTnLst>
                              <p:par>
                                <p:cTn id="20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500"/>
                            </p:stCondLst>
                            <p:childTnLst>
                              <p:par>
                                <p:cTn id="20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500"/>
                            </p:stCondLst>
                            <p:childTnLst>
                              <p:par>
                                <p:cTn id="2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500"/>
                            </p:stCondLst>
                            <p:childTnLst>
                              <p:par>
                                <p:cTn id="2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500"/>
                            </p:stCondLst>
                            <p:childTnLst>
                              <p:par>
                                <p:cTn id="2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500"/>
                            </p:stCondLst>
                            <p:childTnLst>
                              <p:par>
                                <p:cTn id="27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2" grpId="1" animBg="1"/>
      <p:bldP spid="111" grpId="0" animBg="1"/>
      <p:bldP spid="111" grpId="1" animBg="1"/>
      <p:bldP spid="110" grpId="0" animBg="1"/>
      <p:bldP spid="110" grpId="1" animBg="1"/>
      <p:bldP spid="109" grpId="0" animBg="1"/>
      <p:bldP spid="109" grpId="1" animBg="1"/>
      <p:bldP spid="108" grpId="0" animBg="1"/>
      <p:bldP spid="108" grpId="1" animBg="1"/>
      <p:bldP spid="62" grpId="0" animBg="1"/>
      <p:bldP spid="62" grpId="1" animBg="1"/>
      <p:bldP spid="63" grpId="0" animBg="1"/>
      <p:bldP spid="63" grpId="1" animBg="1"/>
      <p:bldP spid="64" grpId="0"/>
      <p:bldP spid="64" grpId="1"/>
      <p:bldP spid="65" grpId="0" animBg="1"/>
      <p:bldP spid="65" grpId="1" animBg="1"/>
      <p:bldP spid="66" grpId="0"/>
      <p:bldP spid="66" grpId="1"/>
      <p:bldP spid="82" grpId="0"/>
      <p:bldP spid="83" grpId="0"/>
      <p:bldP spid="84" grpId="0"/>
      <p:bldP spid="85" grpId="0"/>
      <p:bldP spid="85" grpId="1"/>
      <p:bldP spid="86" grpId="0" animBg="1"/>
      <p:bldP spid="86" grpId="1" animBg="1"/>
      <p:bldP spid="87" grpId="0"/>
      <p:bldP spid="87" grpId="1"/>
      <p:bldP spid="88" grpId="0" animBg="1"/>
      <p:bldP spid="88" grpId="1" animBg="1"/>
      <p:bldP spid="88" grpId="2" animBg="1"/>
      <p:bldP spid="89" grpId="0"/>
      <p:bldP spid="91" grpId="0"/>
      <p:bldP spid="91" grpId="1"/>
      <p:bldP spid="81" grpId="0"/>
      <p:bldP spid="90" grpId="0"/>
      <p:bldP spid="92" grpId="0"/>
      <p:bldP spid="107" grpId="0"/>
      <p:bldP spid="116" grpId="0"/>
      <p:bldP spid="121" grpId="0"/>
      <p:bldP spid="122" grpId="0"/>
      <p:bldP spid="129" grpId="0"/>
      <p:bldP spid="130" grpId="0"/>
      <p:bldP spid="131" grpId="0"/>
      <p:bldP spid="132" grpId="0"/>
      <p:bldP spid="135" grpId="0"/>
      <p:bldP spid="136" grpId="0"/>
      <p:bldP spid="1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ed Rectangle 46"/>
          <p:cNvSpPr/>
          <p:nvPr/>
        </p:nvSpPr>
        <p:spPr>
          <a:xfrm>
            <a:off x="4362450" y="2150602"/>
            <a:ext cx="1612900" cy="273147"/>
          </a:xfrm>
          <a:prstGeom prst="roundRect">
            <a:avLst/>
          </a:prstGeom>
          <a:solidFill>
            <a:srgbClr val="00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768600" y="2180050"/>
            <a:ext cx="1335808" cy="248315"/>
          </a:xfrm>
          <a:prstGeom prst="roundRect">
            <a:avLst/>
          </a:prstGeom>
          <a:solidFill>
            <a:srgbClr val="00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604773" y="1518923"/>
            <a:ext cx="5235300" cy="314898"/>
          </a:xfrm>
          <a:prstGeom prst="roundRect">
            <a:avLst/>
          </a:prstGeom>
          <a:solidFill>
            <a:srgbClr val="00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660249" y="1559956"/>
            <a:ext cx="5130952" cy="238588"/>
          </a:xfrm>
          <a:prstGeom prst="roundRect">
            <a:avLst/>
          </a:prstGeom>
          <a:solidFill>
            <a:srgbClr val="FFBDD3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515852" y="1501004"/>
            <a:ext cx="243840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500" b="1" dirty="0" err="1" smtClean="0">
                <a:solidFill>
                  <a:prstClr val="black"/>
                </a:solidFill>
                <a:latin typeface="Bookman Old Style" pitchFamily="18" charset="0"/>
              </a:rPr>
              <a:t>ar</a:t>
            </a:r>
            <a:r>
              <a:rPr lang="en-US" alt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 (shaded region) =</a:t>
            </a:r>
            <a:endParaRPr lang="en-US" altLang="en-US" sz="15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740703" y="1501004"/>
            <a:ext cx="17941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ar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 (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Wingdings"/>
              </a:rPr>
              <a:t> ABCD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) 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038600" y="1501004"/>
            <a:ext cx="3453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–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122420" y="1501920"/>
            <a:ext cx="20114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 4 </a:t>
            </a:r>
            <a:r>
              <a:rPr lang="en-US" sz="1500" b="1" dirty="0" err="1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ar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 (1 sectors)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5899406" y="4286714"/>
            <a:ext cx="2723620" cy="339464"/>
          </a:xfrm>
          <a:prstGeom prst="round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600" b="1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5873000" y="4666163"/>
            <a:ext cx="2941320" cy="339464"/>
          </a:xfrm>
          <a:prstGeom prst="round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600" b="1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945988" y="4711737"/>
            <a:ext cx="2791730" cy="248315"/>
          </a:xfrm>
          <a:prstGeom prst="roundRect">
            <a:avLst/>
          </a:prstGeom>
          <a:solidFill>
            <a:srgbClr val="00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824049" y="4646557"/>
            <a:ext cx="2920475" cy="35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buClr>
                <a:prstClr val="white"/>
              </a:buClr>
              <a:buFontTx/>
              <a:buNone/>
            </a:pPr>
            <a:r>
              <a:rPr lang="en-US" sz="1600" b="1" dirty="0" err="1">
                <a:solidFill>
                  <a:prstClr val="black"/>
                </a:solidFill>
                <a:latin typeface="Bookman Old Style" pitchFamily="18" charset="0"/>
              </a:rPr>
              <a:t>Ar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 (4 sectors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) = 154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cm</a:t>
            </a:r>
            <a:r>
              <a:rPr lang="en-US" sz="1600" b="1" baseline="30000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</a:p>
          <a:p>
            <a:pPr algn="r">
              <a:buClr>
                <a:prstClr val="white"/>
              </a:buClr>
              <a:buFontTx/>
              <a:buNone/>
            </a:pP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990424" y="4324350"/>
            <a:ext cx="2575843" cy="248315"/>
          </a:xfrm>
          <a:prstGeom prst="roundRect">
            <a:avLst/>
          </a:prstGeom>
          <a:solidFill>
            <a:srgbClr val="00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899839" y="4267951"/>
            <a:ext cx="2716361" cy="35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633413" indent="-633413" algn="r">
              <a:buClr>
                <a:prstClr val="white"/>
              </a:buClr>
            </a:pPr>
            <a:r>
              <a:rPr lang="en-US" sz="1600" b="1" dirty="0" err="1">
                <a:solidFill>
                  <a:prstClr val="black"/>
                </a:solidFill>
                <a:latin typeface="Bookman Old Style" pitchFamily="18" charset="0"/>
                <a:sym typeface="Symbol"/>
              </a:rPr>
              <a:t>Ar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 (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sym typeface="Wingdings"/>
              </a:rPr>
              <a:t> ABCD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)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196 cm</a:t>
            </a:r>
            <a:r>
              <a:rPr lang="en-US" sz="1600" b="1" baseline="30000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</a:p>
          <a:p>
            <a:pPr algn="r">
              <a:buClr>
                <a:prstClr val="white"/>
              </a:buClr>
              <a:buFontTx/>
              <a:buNone/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" name="Pie 7"/>
          <p:cNvSpPr/>
          <p:nvPr/>
        </p:nvSpPr>
        <p:spPr>
          <a:xfrm rot="16200000">
            <a:off x="7399379" y="1574227"/>
            <a:ext cx="1298448" cy="1298448"/>
          </a:xfrm>
          <a:prstGeom prst="pie">
            <a:avLst>
              <a:gd name="adj1" fmla="val 10800000"/>
              <a:gd name="adj2" fmla="val 1620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6107027" y="1574227"/>
            <a:ext cx="1295400" cy="12954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394807" y="1574227"/>
            <a:ext cx="1295400" cy="12954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107027" y="2872531"/>
            <a:ext cx="1295400" cy="12954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394807" y="2872531"/>
            <a:ext cx="1295400" cy="12954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750917" y="2223379"/>
            <a:ext cx="1295400" cy="1295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639569" y="1962150"/>
            <a:ext cx="314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A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897727" y="1962150"/>
            <a:ext cx="314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B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588645" y="3466891"/>
            <a:ext cx="3241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D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874867" y="3466891"/>
            <a:ext cx="3177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C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20" name="Rectangle 20"/>
          <p:cNvSpPr/>
          <p:nvPr/>
        </p:nvSpPr>
        <p:spPr>
          <a:xfrm>
            <a:off x="6808002" y="2256532"/>
            <a:ext cx="1187450" cy="1204755"/>
          </a:xfrm>
          <a:custGeom>
            <a:avLst/>
            <a:gdLst>
              <a:gd name="connsiteX0" fmla="*/ 0 w 1295400"/>
              <a:gd name="connsiteY0" fmla="*/ 0 h 1295400"/>
              <a:gd name="connsiteX1" fmla="*/ 1295400 w 1295400"/>
              <a:gd name="connsiteY1" fmla="*/ 0 h 1295400"/>
              <a:gd name="connsiteX2" fmla="*/ 1295400 w 1295400"/>
              <a:gd name="connsiteY2" fmla="*/ 1295400 h 1295400"/>
              <a:gd name="connsiteX3" fmla="*/ 0 w 1295400"/>
              <a:gd name="connsiteY3" fmla="*/ 1295400 h 1295400"/>
              <a:gd name="connsiteX4" fmla="*/ 0 w 1295400"/>
              <a:gd name="connsiteY4" fmla="*/ 0 h 1295400"/>
              <a:gd name="connsiteX0" fmla="*/ 654050 w 1295400"/>
              <a:gd name="connsiteY0" fmla="*/ 69850 h 1295400"/>
              <a:gd name="connsiteX1" fmla="*/ 1295400 w 1295400"/>
              <a:gd name="connsiteY1" fmla="*/ 0 h 1295400"/>
              <a:gd name="connsiteX2" fmla="*/ 1295400 w 1295400"/>
              <a:gd name="connsiteY2" fmla="*/ 1295400 h 1295400"/>
              <a:gd name="connsiteX3" fmla="*/ 0 w 1295400"/>
              <a:gd name="connsiteY3" fmla="*/ 1295400 h 1295400"/>
              <a:gd name="connsiteX4" fmla="*/ 654050 w 1295400"/>
              <a:gd name="connsiteY4" fmla="*/ 69850 h 1295400"/>
              <a:gd name="connsiteX0" fmla="*/ 603250 w 1244600"/>
              <a:gd name="connsiteY0" fmla="*/ 69850 h 1295400"/>
              <a:gd name="connsiteX1" fmla="*/ 1244600 w 1244600"/>
              <a:gd name="connsiteY1" fmla="*/ 0 h 1295400"/>
              <a:gd name="connsiteX2" fmla="*/ 1244600 w 1244600"/>
              <a:gd name="connsiteY2" fmla="*/ 1295400 h 1295400"/>
              <a:gd name="connsiteX3" fmla="*/ 0 w 1244600"/>
              <a:gd name="connsiteY3" fmla="*/ 641350 h 1295400"/>
              <a:gd name="connsiteX4" fmla="*/ 603250 w 1244600"/>
              <a:gd name="connsiteY4" fmla="*/ 69850 h 1295400"/>
              <a:gd name="connsiteX0" fmla="*/ 603250 w 1244600"/>
              <a:gd name="connsiteY0" fmla="*/ 69850 h 1168400"/>
              <a:gd name="connsiteX1" fmla="*/ 1244600 w 1244600"/>
              <a:gd name="connsiteY1" fmla="*/ 0 h 1168400"/>
              <a:gd name="connsiteX2" fmla="*/ 577850 w 1244600"/>
              <a:gd name="connsiteY2" fmla="*/ 1168400 h 1168400"/>
              <a:gd name="connsiteX3" fmla="*/ 0 w 1244600"/>
              <a:gd name="connsiteY3" fmla="*/ 641350 h 1168400"/>
              <a:gd name="connsiteX4" fmla="*/ 603250 w 1244600"/>
              <a:gd name="connsiteY4" fmla="*/ 69850 h 1168400"/>
              <a:gd name="connsiteX0" fmla="*/ 603250 w 1187450"/>
              <a:gd name="connsiteY0" fmla="*/ 0 h 1098550"/>
              <a:gd name="connsiteX1" fmla="*/ 1187450 w 1187450"/>
              <a:gd name="connsiteY1" fmla="*/ 577850 h 1098550"/>
              <a:gd name="connsiteX2" fmla="*/ 577850 w 1187450"/>
              <a:gd name="connsiteY2" fmla="*/ 1098550 h 1098550"/>
              <a:gd name="connsiteX3" fmla="*/ 0 w 1187450"/>
              <a:gd name="connsiteY3" fmla="*/ 571500 h 1098550"/>
              <a:gd name="connsiteX4" fmla="*/ 603250 w 1187450"/>
              <a:gd name="connsiteY4" fmla="*/ 0 h 1098550"/>
              <a:gd name="connsiteX0" fmla="*/ 603250 w 1187450"/>
              <a:gd name="connsiteY0" fmla="*/ 0 h 1098550"/>
              <a:gd name="connsiteX1" fmla="*/ 1187450 w 1187450"/>
              <a:gd name="connsiteY1" fmla="*/ 577850 h 1098550"/>
              <a:gd name="connsiteX2" fmla="*/ 577850 w 1187450"/>
              <a:gd name="connsiteY2" fmla="*/ 1098550 h 1098550"/>
              <a:gd name="connsiteX3" fmla="*/ 0 w 1187450"/>
              <a:gd name="connsiteY3" fmla="*/ 571500 h 1098550"/>
              <a:gd name="connsiteX4" fmla="*/ 603250 w 1187450"/>
              <a:gd name="connsiteY4" fmla="*/ 0 h 1098550"/>
              <a:gd name="connsiteX0" fmla="*/ 603250 w 1187450"/>
              <a:gd name="connsiteY0" fmla="*/ 0 h 1098550"/>
              <a:gd name="connsiteX1" fmla="*/ 1187450 w 1187450"/>
              <a:gd name="connsiteY1" fmla="*/ 577850 h 1098550"/>
              <a:gd name="connsiteX2" fmla="*/ 577850 w 1187450"/>
              <a:gd name="connsiteY2" fmla="*/ 1098550 h 1098550"/>
              <a:gd name="connsiteX3" fmla="*/ 0 w 1187450"/>
              <a:gd name="connsiteY3" fmla="*/ 571500 h 1098550"/>
              <a:gd name="connsiteX4" fmla="*/ 603250 w 1187450"/>
              <a:gd name="connsiteY4" fmla="*/ 0 h 1098550"/>
              <a:gd name="connsiteX0" fmla="*/ 603250 w 1187450"/>
              <a:gd name="connsiteY0" fmla="*/ 0 h 1098550"/>
              <a:gd name="connsiteX1" fmla="*/ 1187450 w 1187450"/>
              <a:gd name="connsiteY1" fmla="*/ 577850 h 1098550"/>
              <a:gd name="connsiteX2" fmla="*/ 577850 w 1187450"/>
              <a:gd name="connsiteY2" fmla="*/ 1098550 h 1098550"/>
              <a:gd name="connsiteX3" fmla="*/ 0 w 1187450"/>
              <a:gd name="connsiteY3" fmla="*/ 571500 h 1098550"/>
              <a:gd name="connsiteX4" fmla="*/ 603250 w 1187450"/>
              <a:gd name="connsiteY4" fmla="*/ 0 h 1098550"/>
              <a:gd name="connsiteX0" fmla="*/ 603250 w 1187450"/>
              <a:gd name="connsiteY0" fmla="*/ 0 h 1123950"/>
              <a:gd name="connsiteX1" fmla="*/ 1187450 w 1187450"/>
              <a:gd name="connsiteY1" fmla="*/ 577850 h 1123950"/>
              <a:gd name="connsiteX2" fmla="*/ 587375 w 1187450"/>
              <a:gd name="connsiteY2" fmla="*/ 1123950 h 1123950"/>
              <a:gd name="connsiteX3" fmla="*/ 0 w 1187450"/>
              <a:gd name="connsiteY3" fmla="*/ 571500 h 1123950"/>
              <a:gd name="connsiteX4" fmla="*/ 603250 w 1187450"/>
              <a:gd name="connsiteY4" fmla="*/ 0 h 1123950"/>
              <a:gd name="connsiteX0" fmla="*/ 603250 w 1187450"/>
              <a:gd name="connsiteY0" fmla="*/ 0 h 1123950"/>
              <a:gd name="connsiteX1" fmla="*/ 1187450 w 1187450"/>
              <a:gd name="connsiteY1" fmla="*/ 577850 h 1123950"/>
              <a:gd name="connsiteX2" fmla="*/ 587375 w 1187450"/>
              <a:gd name="connsiteY2" fmla="*/ 1123950 h 1123950"/>
              <a:gd name="connsiteX3" fmla="*/ 0 w 1187450"/>
              <a:gd name="connsiteY3" fmla="*/ 571500 h 1123950"/>
              <a:gd name="connsiteX4" fmla="*/ 603250 w 1187450"/>
              <a:gd name="connsiteY4" fmla="*/ 0 h 1123950"/>
              <a:gd name="connsiteX0" fmla="*/ 603250 w 1187450"/>
              <a:gd name="connsiteY0" fmla="*/ 0 h 1123950"/>
              <a:gd name="connsiteX1" fmla="*/ 1187450 w 1187450"/>
              <a:gd name="connsiteY1" fmla="*/ 577850 h 1123950"/>
              <a:gd name="connsiteX2" fmla="*/ 587375 w 1187450"/>
              <a:gd name="connsiteY2" fmla="*/ 1123950 h 1123950"/>
              <a:gd name="connsiteX3" fmla="*/ 0 w 1187450"/>
              <a:gd name="connsiteY3" fmla="*/ 571500 h 1123950"/>
              <a:gd name="connsiteX4" fmla="*/ 603250 w 1187450"/>
              <a:gd name="connsiteY4" fmla="*/ 0 h 1123950"/>
              <a:gd name="connsiteX0" fmla="*/ 603250 w 1187450"/>
              <a:gd name="connsiteY0" fmla="*/ 0 h 1123950"/>
              <a:gd name="connsiteX1" fmla="*/ 1187450 w 1187450"/>
              <a:gd name="connsiteY1" fmla="*/ 577850 h 1123950"/>
              <a:gd name="connsiteX2" fmla="*/ 587375 w 1187450"/>
              <a:gd name="connsiteY2" fmla="*/ 1123950 h 1123950"/>
              <a:gd name="connsiteX3" fmla="*/ 0 w 1187450"/>
              <a:gd name="connsiteY3" fmla="*/ 571500 h 1123950"/>
              <a:gd name="connsiteX4" fmla="*/ 603250 w 1187450"/>
              <a:gd name="connsiteY4" fmla="*/ 0 h 1123950"/>
              <a:gd name="connsiteX0" fmla="*/ 603250 w 1187450"/>
              <a:gd name="connsiteY0" fmla="*/ 0 h 1123950"/>
              <a:gd name="connsiteX1" fmla="*/ 1187450 w 1187450"/>
              <a:gd name="connsiteY1" fmla="*/ 577850 h 1123950"/>
              <a:gd name="connsiteX2" fmla="*/ 587375 w 1187450"/>
              <a:gd name="connsiteY2" fmla="*/ 1123950 h 1123950"/>
              <a:gd name="connsiteX3" fmla="*/ 0 w 1187450"/>
              <a:gd name="connsiteY3" fmla="*/ 571500 h 1123950"/>
              <a:gd name="connsiteX4" fmla="*/ 603250 w 1187450"/>
              <a:gd name="connsiteY4" fmla="*/ 0 h 1123950"/>
              <a:gd name="connsiteX0" fmla="*/ 603250 w 1187450"/>
              <a:gd name="connsiteY0" fmla="*/ 0 h 1123950"/>
              <a:gd name="connsiteX1" fmla="*/ 1187450 w 1187450"/>
              <a:gd name="connsiteY1" fmla="*/ 577850 h 1123950"/>
              <a:gd name="connsiteX2" fmla="*/ 587375 w 1187450"/>
              <a:gd name="connsiteY2" fmla="*/ 1123950 h 1123950"/>
              <a:gd name="connsiteX3" fmla="*/ 0 w 1187450"/>
              <a:gd name="connsiteY3" fmla="*/ 571500 h 1123950"/>
              <a:gd name="connsiteX4" fmla="*/ 603250 w 1187450"/>
              <a:gd name="connsiteY4" fmla="*/ 0 h 1123950"/>
              <a:gd name="connsiteX0" fmla="*/ 596900 w 1187450"/>
              <a:gd name="connsiteY0" fmla="*/ 0 h 1101725"/>
              <a:gd name="connsiteX1" fmla="*/ 1187450 w 1187450"/>
              <a:gd name="connsiteY1" fmla="*/ 555625 h 1101725"/>
              <a:gd name="connsiteX2" fmla="*/ 587375 w 1187450"/>
              <a:gd name="connsiteY2" fmla="*/ 1101725 h 1101725"/>
              <a:gd name="connsiteX3" fmla="*/ 0 w 1187450"/>
              <a:gd name="connsiteY3" fmla="*/ 549275 h 1101725"/>
              <a:gd name="connsiteX4" fmla="*/ 596900 w 1187450"/>
              <a:gd name="connsiteY4" fmla="*/ 0 h 1101725"/>
              <a:gd name="connsiteX0" fmla="*/ 596900 w 1187450"/>
              <a:gd name="connsiteY0" fmla="*/ 0 h 1101725"/>
              <a:gd name="connsiteX1" fmla="*/ 1187450 w 1187450"/>
              <a:gd name="connsiteY1" fmla="*/ 555625 h 1101725"/>
              <a:gd name="connsiteX2" fmla="*/ 587375 w 1187450"/>
              <a:gd name="connsiteY2" fmla="*/ 1101725 h 1101725"/>
              <a:gd name="connsiteX3" fmla="*/ 0 w 1187450"/>
              <a:gd name="connsiteY3" fmla="*/ 549275 h 1101725"/>
              <a:gd name="connsiteX4" fmla="*/ 596900 w 1187450"/>
              <a:gd name="connsiteY4" fmla="*/ 0 h 1101725"/>
              <a:gd name="connsiteX0" fmla="*/ 584993 w 1187450"/>
              <a:gd name="connsiteY0" fmla="*/ 0 h 1103890"/>
              <a:gd name="connsiteX1" fmla="*/ 1187450 w 1187450"/>
              <a:gd name="connsiteY1" fmla="*/ 557790 h 1103890"/>
              <a:gd name="connsiteX2" fmla="*/ 587375 w 1187450"/>
              <a:gd name="connsiteY2" fmla="*/ 1103890 h 1103890"/>
              <a:gd name="connsiteX3" fmla="*/ 0 w 1187450"/>
              <a:gd name="connsiteY3" fmla="*/ 551440 h 1103890"/>
              <a:gd name="connsiteX4" fmla="*/ 584993 w 1187450"/>
              <a:gd name="connsiteY4" fmla="*/ 0 h 1103890"/>
              <a:gd name="connsiteX0" fmla="*/ 584993 w 1187450"/>
              <a:gd name="connsiteY0" fmla="*/ 0 h 1103890"/>
              <a:gd name="connsiteX1" fmla="*/ 1187450 w 1187450"/>
              <a:gd name="connsiteY1" fmla="*/ 557790 h 1103890"/>
              <a:gd name="connsiteX2" fmla="*/ 587375 w 1187450"/>
              <a:gd name="connsiteY2" fmla="*/ 1103890 h 1103890"/>
              <a:gd name="connsiteX3" fmla="*/ 0 w 1187450"/>
              <a:gd name="connsiteY3" fmla="*/ 551440 h 1103890"/>
              <a:gd name="connsiteX4" fmla="*/ 584993 w 1187450"/>
              <a:gd name="connsiteY4" fmla="*/ 0 h 1103890"/>
              <a:gd name="connsiteX0" fmla="*/ 584993 w 1187450"/>
              <a:gd name="connsiteY0" fmla="*/ 0 h 1095231"/>
              <a:gd name="connsiteX1" fmla="*/ 1187450 w 1187450"/>
              <a:gd name="connsiteY1" fmla="*/ 557790 h 1095231"/>
              <a:gd name="connsiteX2" fmla="*/ 596900 w 1187450"/>
              <a:gd name="connsiteY2" fmla="*/ 1095231 h 1095231"/>
              <a:gd name="connsiteX3" fmla="*/ 0 w 1187450"/>
              <a:gd name="connsiteY3" fmla="*/ 551440 h 1095231"/>
              <a:gd name="connsiteX4" fmla="*/ 584993 w 1187450"/>
              <a:gd name="connsiteY4" fmla="*/ 0 h 1095231"/>
              <a:gd name="connsiteX0" fmla="*/ 584993 w 1187450"/>
              <a:gd name="connsiteY0" fmla="*/ 0 h 1095231"/>
              <a:gd name="connsiteX1" fmla="*/ 1187450 w 1187450"/>
              <a:gd name="connsiteY1" fmla="*/ 557790 h 1095231"/>
              <a:gd name="connsiteX2" fmla="*/ 596900 w 1187450"/>
              <a:gd name="connsiteY2" fmla="*/ 1095231 h 1095231"/>
              <a:gd name="connsiteX3" fmla="*/ 0 w 1187450"/>
              <a:gd name="connsiteY3" fmla="*/ 551440 h 1095231"/>
              <a:gd name="connsiteX4" fmla="*/ 584993 w 1187450"/>
              <a:gd name="connsiteY4" fmla="*/ 0 h 1095231"/>
              <a:gd name="connsiteX0" fmla="*/ 584993 w 1187450"/>
              <a:gd name="connsiteY0" fmla="*/ 0 h 1095231"/>
              <a:gd name="connsiteX1" fmla="*/ 1187450 w 1187450"/>
              <a:gd name="connsiteY1" fmla="*/ 557790 h 1095231"/>
              <a:gd name="connsiteX2" fmla="*/ 596900 w 1187450"/>
              <a:gd name="connsiteY2" fmla="*/ 1095231 h 1095231"/>
              <a:gd name="connsiteX3" fmla="*/ 0 w 1187450"/>
              <a:gd name="connsiteY3" fmla="*/ 551440 h 1095231"/>
              <a:gd name="connsiteX4" fmla="*/ 584993 w 1187450"/>
              <a:gd name="connsiteY4" fmla="*/ 0 h 1095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7450" h="1095231">
                <a:moveTo>
                  <a:pt x="584993" y="0"/>
                </a:moveTo>
                <a:cubicBezTo>
                  <a:pt x="690826" y="554567"/>
                  <a:pt x="1110192" y="527098"/>
                  <a:pt x="1187450" y="557790"/>
                </a:cubicBezTo>
                <a:cubicBezTo>
                  <a:pt x="644525" y="661507"/>
                  <a:pt x="625475" y="996421"/>
                  <a:pt x="596900" y="1095231"/>
                </a:cubicBezTo>
                <a:cubicBezTo>
                  <a:pt x="496358" y="575253"/>
                  <a:pt x="84667" y="592715"/>
                  <a:pt x="0" y="551440"/>
                </a:cubicBezTo>
                <a:cubicBezTo>
                  <a:pt x="585258" y="456190"/>
                  <a:pt x="587110" y="43874"/>
                  <a:pt x="584993" y="0"/>
                </a:cubicBezTo>
                <a:close/>
              </a:path>
            </a:pathLst>
          </a:custGeom>
          <a:solidFill>
            <a:srgbClr val="F4430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1" name="Pie 20"/>
          <p:cNvSpPr/>
          <p:nvPr/>
        </p:nvSpPr>
        <p:spPr>
          <a:xfrm>
            <a:off x="7399379" y="2866579"/>
            <a:ext cx="1298448" cy="1298448"/>
          </a:xfrm>
          <a:prstGeom prst="pie">
            <a:avLst>
              <a:gd name="adj1" fmla="val 10800000"/>
              <a:gd name="adj2" fmla="val 1620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2" name="Pie 21"/>
          <p:cNvSpPr/>
          <p:nvPr/>
        </p:nvSpPr>
        <p:spPr>
          <a:xfrm flipH="1">
            <a:off x="6103979" y="2869627"/>
            <a:ext cx="1298448" cy="1298448"/>
          </a:xfrm>
          <a:prstGeom prst="pie">
            <a:avLst>
              <a:gd name="adj1" fmla="val 10800000"/>
              <a:gd name="adj2" fmla="val 1620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3" name="Pie 22"/>
          <p:cNvSpPr/>
          <p:nvPr/>
        </p:nvSpPr>
        <p:spPr>
          <a:xfrm rot="16200000" flipV="1">
            <a:off x="6107027" y="1574227"/>
            <a:ext cx="1298448" cy="1298448"/>
          </a:xfrm>
          <a:prstGeom prst="pie">
            <a:avLst>
              <a:gd name="adj1" fmla="val 10800000"/>
              <a:gd name="adj2" fmla="val 1620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 rot="5400000">
            <a:off x="7252958" y="3086668"/>
            <a:ext cx="304699" cy="1277110"/>
            <a:chOff x="6044586" y="2764904"/>
            <a:chExt cx="361947" cy="1180729"/>
          </a:xfrm>
          <a:effectLst/>
        </p:grpSpPr>
        <p:cxnSp>
          <p:nvCxnSpPr>
            <p:cNvPr id="25" name="Straight Arrow Connector 24"/>
            <p:cNvCxnSpPr/>
            <p:nvPr/>
          </p:nvCxnSpPr>
          <p:spPr>
            <a:xfrm rot="16200000">
              <a:off x="5638998" y="3354537"/>
              <a:ext cx="1180729" cy="146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 rot="16188686">
              <a:off x="5896205" y="3164269"/>
              <a:ext cx="658709" cy="361947"/>
            </a:xfrm>
            <a:prstGeom prst="rect">
              <a:avLst/>
            </a:prstGeom>
            <a:solidFill>
              <a:srgbClr val="FFFF00"/>
            </a:solidFill>
            <a:effectLst>
              <a:softEdge rad="63500"/>
            </a:effectLst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14 cm</a:t>
              </a:r>
              <a:endParaRPr lang="en-US" sz="12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879795" y="1221264"/>
            <a:ext cx="424039" cy="646331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C00000"/>
                </a:solidFill>
                <a:effectLst>
                  <a:glow rad="101600">
                    <a:srgbClr val="C0504D">
                      <a:satMod val="175000"/>
                      <a:alpha val="40000"/>
                    </a:srgbClr>
                  </a:glow>
                </a:effectLst>
                <a:sym typeface="Wingdings"/>
              </a:rPr>
              <a:t></a:t>
            </a:r>
            <a:endParaRPr lang="en-US" sz="2400" dirty="0">
              <a:solidFill>
                <a:srgbClr val="C00000"/>
              </a:solidFill>
              <a:effectLst>
                <a:glow rad="101600">
                  <a:srgbClr val="C0504D">
                    <a:satMod val="175000"/>
                    <a:alpha val="40000"/>
                  </a:srgbClr>
                </a:glow>
              </a:effectLst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505153" y="1229672"/>
            <a:ext cx="424039" cy="646331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C00000"/>
                </a:solidFill>
                <a:effectLst>
                  <a:glow rad="101600">
                    <a:srgbClr val="C0504D">
                      <a:satMod val="175000"/>
                      <a:alpha val="40000"/>
                    </a:srgbClr>
                  </a:glow>
                </a:effectLst>
                <a:sym typeface="Wingdings"/>
              </a:rPr>
              <a:t></a:t>
            </a:r>
            <a:endParaRPr lang="en-US" sz="2400" dirty="0">
              <a:solidFill>
                <a:srgbClr val="C00000"/>
              </a:solidFill>
              <a:effectLst>
                <a:glow rad="101600">
                  <a:srgbClr val="C0504D">
                    <a:satMod val="175000"/>
                    <a:alpha val="40000"/>
                  </a:srgbClr>
                </a:glow>
              </a:effectLst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527050" y="2133057"/>
            <a:ext cx="5721350" cy="324081"/>
            <a:chOff x="668252" y="1866669"/>
            <a:chExt cx="5721350" cy="324081"/>
          </a:xfrm>
        </p:grpSpPr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668252" y="1866669"/>
              <a:ext cx="2438400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500" b="1" dirty="0" err="1" smtClean="0">
                  <a:solidFill>
                    <a:prstClr val="black"/>
                  </a:solidFill>
                  <a:latin typeface="Bookman Old Style" pitchFamily="18" charset="0"/>
                </a:rPr>
                <a:t>ar</a:t>
              </a:r>
              <a:r>
                <a:rPr lang="en-US" altLang="en-US" sz="1500" b="1" dirty="0" smtClean="0">
                  <a:solidFill>
                    <a:prstClr val="black"/>
                  </a:solidFill>
                  <a:latin typeface="Bookman Old Style" pitchFamily="18" charset="0"/>
                </a:rPr>
                <a:t> (shaded region) =</a:t>
              </a:r>
              <a:endParaRPr lang="en-US" altLang="en-US" sz="15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893103" y="1866669"/>
              <a:ext cx="17941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 err="1" smtClean="0">
                  <a:solidFill>
                    <a:prstClr val="black"/>
                  </a:solidFill>
                  <a:latin typeface="Bookman Old Style" pitchFamily="18" charset="0"/>
                  <a:sym typeface="Symbol"/>
                </a:rPr>
                <a:t>ar</a:t>
              </a:r>
              <a:r>
                <a:rPr lang="en-US" sz="1500" b="1" dirty="0" smtClean="0">
                  <a:solidFill>
                    <a:prstClr val="black"/>
                  </a:solidFill>
                  <a:latin typeface="Bookman Old Style" pitchFamily="18" charset="0"/>
                  <a:sym typeface="Symbol"/>
                </a:rPr>
                <a:t> (</a:t>
              </a:r>
              <a:r>
                <a:rPr lang="en-US" sz="1500" b="1" dirty="0" smtClean="0">
                  <a:solidFill>
                    <a:prstClr val="black"/>
                  </a:solidFill>
                  <a:latin typeface="Bookman Old Style" pitchFamily="18" charset="0"/>
                  <a:sym typeface="Wingdings"/>
                </a:rPr>
                <a:t> ABCD</a:t>
              </a:r>
              <a:r>
                <a:rPr lang="en-US" sz="1500" b="1" dirty="0" smtClean="0">
                  <a:solidFill>
                    <a:prstClr val="black"/>
                  </a:solidFill>
                  <a:latin typeface="Bookman Old Style" pitchFamily="18" charset="0"/>
                  <a:sym typeface="Symbol"/>
                </a:rPr>
                <a:t>) </a:t>
              </a:r>
              <a:endParaRPr lang="en-US" sz="15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260850" y="1866669"/>
              <a:ext cx="34539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 smtClean="0">
                  <a:solidFill>
                    <a:prstClr val="black"/>
                  </a:solidFill>
                  <a:latin typeface="Bookman Old Style" pitchFamily="18" charset="0"/>
                  <a:sym typeface="Symbol"/>
                </a:rPr>
                <a:t>–</a:t>
              </a:r>
              <a:endParaRPr lang="en-US" sz="15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378198" y="1867585"/>
              <a:ext cx="201140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 smtClean="0">
                  <a:solidFill>
                    <a:prstClr val="black"/>
                  </a:solidFill>
                  <a:latin typeface="Bookman Old Style" pitchFamily="18" charset="0"/>
                  <a:sym typeface="Symbol"/>
                </a:rPr>
                <a:t> 4 </a:t>
              </a:r>
              <a:r>
                <a:rPr lang="en-US" sz="1500" b="1" dirty="0" err="1" smtClean="0">
                  <a:solidFill>
                    <a:prstClr val="black"/>
                  </a:solidFill>
                  <a:latin typeface="Bookman Old Style" pitchFamily="18" charset="0"/>
                  <a:sym typeface="Symbol"/>
                </a:rPr>
                <a:t>ar</a:t>
              </a:r>
              <a:r>
                <a:rPr lang="en-US" sz="1500" b="1" dirty="0" smtClean="0">
                  <a:solidFill>
                    <a:prstClr val="black"/>
                  </a:solidFill>
                  <a:latin typeface="Bookman Old Style" pitchFamily="18" charset="0"/>
                  <a:sym typeface="Symbol"/>
                </a:rPr>
                <a:t> (1 sectors)</a:t>
              </a:r>
              <a:endParaRPr lang="en-US" sz="15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2504774" y="2636066"/>
            <a:ext cx="335279" cy="246221"/>
          </a:xfrm>
          <a:prstGeom prst="rect">
            <a:avLst/>
          </a:prstGeom>
        </p:spPr>
        <p:txBody>
          <a:bodyPr wrap="square" lIns="91440" tIns="0" rIns="91440" bIns="0">
            <a:spAutoFit/>
          </a:bodyPr>
          <a:lstStyle/>
          <a:p>
            <a:pPr marL="633413" indent="-633413" algn="r">
              <a:buClr>
                <a:prstClr val="white"/>
              </a:buClr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905391" y="2636066"/>
            <a:ext cx="725479" cy="230832"/>
          </a:xfrm>
          <a:prstGeom prst="rect">
            <a:avLst/>
          </a:prstGeom>
        </p:spPr>
        <p:txBody>
          <a:bodyPr wrap="square" lIns="91440" tIns="0" rIns="91440" bIns="0">
            <a:spAutoFit/>
          </a:bodyPr>
          <a:lstStyle/>
          <a:p>
            <a:pPr marL="633413" indent="-633413">
              <a:buClr>
                <a:prstClr val="white"/>
              </a:buClr>
            </a:pP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196 </a:t>
            </a:r>
            <a:endParaRPr lang="en-US" sz="1500" b="1" baseline="30000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401591" y="2636066"/>
            <a:ext cx="329046" cy="230832"/>
          </a:xfrm>
          <a:prstGeom prst="rect">
            <a:avLst/>
          </a:prstGeom>
        </p:spPr>
        <p:txBody>
          <a:bodyPr wrap="square" lIns="91440" tIns="0" rIns="91440" bIns="0">
            <a:spAutoFit/>
          </a:bodyPr>
          <a:lstStyle/>
          <a:p>
            <a:pPr marL="633413" indent="-633413">
              <a:buClr>
                <a:prstClr val="white"/>
              </a:buClr>
            </a:pP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– </a:t>
            </a:r>
            <a:endParaRPr lang="en-US" sz="1500" b="1" baseline="30000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698887" y="2636066"/>
            <a:ext cx="725479" cy="230832"/>
          </a:xfrm>
          <a:prstGeom prst="rect">
            <a:avLst/>
          </a:prstGeom>
        </p:spPr>
        <p:txBody>
          <a:bodyPr wrap="square" lIns="91440" tIns="0" rIns="91440" bIns="0">
            <a:spAutoFit/>
          </a:bodyPr>
          <a:lstStyle/>
          <a:p>
            <a:pPr marL="633413" indent="-633413">
              <a:buClr>
                <a:prstClr val="white"/>
              </a:buClr>
            </a:pP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154</a:t>
            </a:r>
            <a:endParaRPr lang="en-US" sz="1500" b="1" baseline="30000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511138" y="3021773"/>
            <a:ext cx="335279" cy="246221"/>
          </a:xfrm>
          <a:prstGeom prst="rect">
            <a:avLst/>
          </a:prstGeom>
        </p:spPr>
        <p:txBody>
          <a:bodyPr wrap="square" lIns="91440" tIns="0" rIns="91440" bIns="0">
            <a:spAutoFit/>
          </a:bodyPr>
          <a:lstStyle/>
          <a:p>
            <a:pPr marL="633413" indent="-633413" algn="r">
              <a:buClr>
                <a:prstClr val="white"/>
              </a:buClr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866035" y="3021773"/>
            <a:ext cx="1098794" cy="230832"/>
          </a:xfrm>
          <a:prstGeom prst="rect">
            <a:avLst/>
          </a:prstGeom>
        </p:spPr>
        <p:txBody>
          <a:bodyPr wrap="square" lIns="91440" tIns="0" rIns="91440" bIns="0">
            <a:spAutoFit/>
          </a:bodyPr>
          <a:lstStyle/>
          <a:p>
            <a:pPr marL="633413" indent="-633413">
              <a:buClr>
                <a:prstClr val="white"/>
              </a:buClr>
            </a:pP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42 cm</a:t>
            </a:r>
            <a:r>
              <a:rPr lang="en-US" sz="15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1045478" y="3415547"/>
            <a:ext cx="2965963" cy="28886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black"/>
                </a:solidFill>
              </a:rPr>
              <a:t>  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33009" y="3406973"/>
            <a:ext cx="3502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sz="1400" b="1" dirty="0">
              <a:solidFill>
                <a:prstClr val="black"/>
              </a:solidFill>
              <a:latin typeface="Symbol" panose="05050102010706020507" pitchFamily="18" charset="2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059448" y="3438971"/>
            <a:ext cx="3131552" cy="230832"/>
          </a:xfrm>
          <a:prstGeom prst="rect">
            <a:avLst/>
          </a:prstGeom>
        </p:spPr>
        <p:txBody>
          <a:bodyPr wrap="square" lIns="91440" tIns="0" rIns="91440" bIns="0">
            <a:spAutoFit/>
          </a:bodyPr>
          <a:lstStyle/>
          <a:p>
            <a:pPr marL="633413" indent="-633413">
              <a:buClr>
                <a:prstClr val="white"/>
              </a:buClr>
            </a:pPr>
            <a:r>
              <a:rPr lang="en-US" altLang="en-US" sz="1500" b="1" dirty="0" err="1">
                <a:solidFill>
                  <a:prstClr val="black"/>
                </a:solidFill>
                <a:latin typeface="Bookman Old Style" pitchFamily="18" charset="0"/>
              </a:rPr>
              <a:t>Ar</a:t>
            </a:r>
            <a:r>
              <a:rPr lang="en-US" altLang="en-US" sz="1500" b="1" dirty="0">
                <a:solidFill>
                  <a:prstClr val="black"/>
                </a:solidFill>
                <a:latin typeface="Bookman Old Style" pitchFamily="18" charset="0"/>
              </a:rPr>
              <a:t> (shaded region) </a:t>
            </a:r>
            <a:r>
              <a:rPr lang="en-US" alt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is 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42 cm</a:t>
            </a:r>
            <a:r>
              <a:rPr lang="en-US" sz="15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334275" y="1200150"/>
            <a:ext cx="424039" cy="646331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C00000"/>
                </a:solidFill>
                <a:effectLst>
                  <a:glow rad="101600">
                    <a:srgbClr val="C0504D">
                      <a:satMod val="175000"/>
                      <a:alpha val="40000"/>
                    </a:srgbClr>
                  </a:glow>
                </a:effectLst>
                <a:sym typeface="Wingdings"/>
              </a:rPr>
              <a:t></a:t>
            </a:r>
            <a:endParaRPr lang="en-US" sz="2400" dirty="0">
              <a:solidFill>
                <a:srgbClr val="C00000"/>
              </a:solidFill>
              <a:effectLst>
                <a:glow rad="101600">
                  <a:srgbClr val="C0504D">
                    <a:satMod val="175000"/>
                    <a:alpha val="40000"/>
                  </a:srgbClr>
                </a:glow>
              </a:effectLst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57200" y="413218"/>
            <a:ext cx="8534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indent="-401638"/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Q.	In the figure, ABCD is a square of side 14 cm. </a:t>
            </a:r>
          </a:p>
          <a:p>
            <a:pPr marL="401638" indent="-401638"/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      with </a:t>
            </a:r>
            <a:r>
              <a:rPr lang="en-US" sz="1600" b="1" dirty="0" err="1" smtClean="0">
                <a:solidFill>
                  <a:srgbClr val="0000FF"/>
                </a:solidFill>
                <a:latin typeface="Bookman Old Style" pitchFamily="18" charset="0"/>
              </a:rPr>
              <a:t>centres</a:t>
            </a:r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 A, B, C and D, four circles are drawn such that each circle </a:t>
            </a:r>
          </a:p>
          <a:p>
            <a:pPr marL="401638" indent="-401638"/>
            <a:r>
              <a:rPr lang="en-US" sz="16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     touch externally two of the remaining three circles. </a:t>
            </a:r>
          </a:p>
          <a:p>
            <a:pPr marL="401638" indent="-401638"/>
            <a:r>
              <a:rPr lang="en-US" sz="16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     Find the area of the shaded region.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82876" y="1937385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02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7" grpId="1" animBg="1"/>
      <p:bldP spid="43" grpId="0" animBg="1"/>
      <p:bldP spid="43" grpId="1" animBg="1"/>
      <p:bldP spid="37" grpId="0" animBg="1"/>
      <p:bldP spid="37" grpId="1" animBg="1"/>
      <p:bldP spid="37" grpId="2" animBg="1"/>
      <p:bldP spid="2" grpId="0" animBg="1"/>
      <p:bldP spid="3" grpId="0" animBg="1"/>
      <p:bldP spid="4" grpId="0" animBg="1"/>
      <p:bldP spid="4" grpId="1" animBg="1"/>
      <p:bldP spid="5" grpId="0"/>
      <p:bldP spid="6" grpId="0" animBg="1"/>
      <p:bldP spid="6" grpId="1" animBg="1"/>
      <p:bldP spid="7" grpId="0"/>
      <p:bldP spid="44" grpId="0"/>
      <p:bldP spid="45" grpId="0"/>
      <p:bldP spid="46" grpId="0"/>
      <p:bldP spid="48" grpId="0"/>
      <p:bldP spid="49" grpId="0"/>
      <p:bldP spid="50" grpId="0"/>
      <p:bldP spid="51" grpId="0" animBg="1"/>
      <p:bldP spid="52" grpId="0"/>
      <p:bldP spid="53" grpId="0"/>
      <p:bldP spid="5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4"/>
          <p:cNvSpPr txBox="1">
            <a:spLocks noChangeArrowheads="1"/>
          </p:cNvSpPr>
          <p:nvPr/>
        </p:nvSpPr>
        <p:spPr bwMode="auto">
          <a:xfrm>
            <a:off x="2286000" y="971550"/>
            <a:ext cx="5257800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spcBef>
                <a:spcPct val="50000"/>
              </a:spcBef>
              <a:defRPr sz="2000" b="1">
                <a:latin typeface="Bookman Old Style" pitchFamily="18" charset="0"/>
              </a:defRPr>
            </a:lvl1pPr>
          </a:lstStyle>
          <a:p>
            <a:r>
              <a:rPr lang="en-US" dirty="0" smtClean="0">
                <a:solidFill>
                  <a:prstClr val="black"/>
                </a:solidFill>
              </a:rPr>
              <a:t>Module </a:t>
            </a:r>
            <a:r>
              <a:rPr lang="en-US" sz="20000" dirty="0" smtClean="0">
                <a:solidFill>
                  <a:prstClr val="black"/>
                </a:solidFill>
              </a:rPr>
              <a:t>24</a:t>
            </a:r>
            <a:endParaRPr lang="en-US" sz="3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86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7"/>
          <p:cNvSpPr txBox="1">
            <a:spLocks/>
          </p:cNvSpPr>
          <p:nvPr/>
        </p:nvSpPr>
        <p:spPr bwMode="auto">
          <a:xfrm>
            <a:off x="695323" y="1885950"/>
            <a:ext cx="4714877" cy="1254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 smtClean="0">
                <a:solidFill>
                  <a:srgbClr val="034EA2"/>
                </a:solidFill>
                <a:latin typeface="Bookman Old Style" pitchFamily="18" charset="0"/>
              </a:rPr>
              <a:t>AREAS RELATED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 smtClean="0">
                <a:solidFill>
                  <a:srgbClr val="034EA2"/>
                </a:solidFill>
                <a:latin typeface="Bookman Old Style" pitchFamily="18" charset="0"/>
              </a:rPr>
              <a:t>TO CIRCLE</a:t>
            </a:r>
            <a:endParaRPr lang="en-US" altLang="en-US" sz="36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6" name="Title 7"/>
          <p:cNvSpPr txBox="1">
            <a:spLocks/>
          </p:cNvSpPr>
          <p:nvPr/>
        </p:nvSpPr>
        <p:spPr bwMode="auto">
          <a:xfrm>
            <a:off x="381000" y="3333750"/>
            <a:ext cx="5791200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Sum based on finding area of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en-US" sz="2000" dirty="0">
                <a:solidFill>
                  <a:srgbClr val="FF6600"/>
                </a:solidFill>
                <a:latin typeface="Bookman Old Style" pitchFamily="18" charset="0"/>
              </a:rPr>
              <a:t> </a:t>
            </a: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   shaded portion</a:t>
            </a:r>
            <a:endParaRPr lang="pt-BR" altLang="en-US" sz="2000" dirty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99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6111026" y="1072534"/>
            <a:ext cx="1535202" cy="273147"/>
          </a:xfrm>
          <a:prstGeom prst="roundRect">
            <a:avLst/>
          </a:prstGeom>
          <a:solidFill>
            <a:srgbClr val="FFC000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1599082" y="2864455"/>
            <a:ext cx="382118" cy="248315"/>
          </a:xfrm>
          <a:prstGeom prst="roundRect">
            <a:avLst/>
          </a:prstGeom>
          <a:solidFill>
            <a:srgbClr val="00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1108579" y="2272647"/>
            <a:ext cx="2827775" cy="532288"/>
          </a:xfrm>
          <a:prstGeom prst="roundRect">
            <a:avLst/>
          </a:prstGeom>
          <a:solidFill>
            <a:srgbClr val="00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1112565" y="1886360"/>
            <a:ext cx="2827775" cy="273147"/>
          </a:xfrm>
          <a:prstGeom prst="roundRect">
            <a:avLst/>
          </a:prstGeom>
          <a:solidFill>
            <a:srgbClr val="00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912808" y="338132"/>
            <a:ext cx="5876246" cy="25603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04773" y="1446537"/>
            <a:ext cx="5034027" cy="314898"/>
          </a:xfrm>
          <a:prstGeom prst="roundRect">
            <a:avLst/>
          </a:prstGeom>
          <a:solidFill>
            <a:srgbClr val="00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36" name="Rounded Rectangle 35"/>
          <p:cNvSpPr>
            <a:spLocks noChangeArrowheads="1"/>
          </p:cNvSpPr>
          <p:nvPr/>
        </p:nvSpPr>
        <p:spPr bwMode="auto">
          <a:xfrm>
            <a:off x="2764845" y="1481333"/>
            <a:ext cx="1045155" cy="255837"/>
          </a:xfrm>
          <a:prstGeom prst="round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  <a:defRPr/>
            </a:pPr>
            <a:endParaRPr lang="en-US" altLang="en-US" sz="1600" b="1" dirty="0" smtClean="0">
              <a:solidFill>
                <a:srgbClr val="FF0000"/>
              </a:solidFill>
              <a:latin typeface="Maiandra GD" pitchFamily="3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387821" y="1094899"/>
            <a:ext cx="2810433" cy="25603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07318" y="280982"/>
                <a:ext cx="8458200" cy="1100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600" b="1" dirty="0" smtClean="0">
                    <a:solidFill>
                      <a:srgbClr val="0000FF"/>
                    </a:solidFill>
                    <a:latin typeface="Bookman Old Style" pitchFamily="18" charset="0"/>
                    <a:sym typeface="Symbol"/>
                  </a:rPr>
                  <a:t>Q.  The area of an equilateral triangle ABC is 17320.5 cm</a:t>
                </a:r>
                <a:r>
                  <a:rPr lang="en-US" sz="1600" b="1" baseline="30000" dirty="0" smtClean="0">
                    <a:solidFill>
                      <a:srgbClr val="0000FF"/>
                    </a:solidFill>
                    <a:latin typeface="Bookman Old Style" pitchFamily="18" charset="0"/>
                    <a:sym typeface="Symbol"/>
                  </a:rPr>
                  <a:t>2</a:t>
                </a:r>
                <a:r>
                  <a:rPr lang="en-US" sz="1600" b="1" dirty="0" smtClean="0">
                    <a:solidFill>
                      <a:srgbClr val="0000FF"/>
                    </a:solidFill>
                    <a:latin typeface="Bookman Old Style" pitchFamily="18" charset="0"/>
                    <a:sym typeface="Symbol"/>
                  </a:rPr>
                  <a:t>. With </a:t>
                </a:r>
              </a:p>
              <a:p>
                <a:pPr algn="just"/>
                <a:r>
                  <a:rPr lang="en-US" sz="1600" b="1" dirty="0" smtClean="0">
                    <a:solidFill>
                      <a:srgbClr val="0000FF"/>
                    </a:solidFill>
                    <a:latin typeface="Bookman Old Style" pitchFamily="18" charset="0"/>
                    <a:sym typeface="Symbol"/>
                  </a:rPr>
                  <a:t>      each vertex of the triangle as </a:t>
                </a:r>
                <a:r>
                  <a:rPr lang="en-US" sz="1600" b="1" dirty="0" err="1" smtClean="0">
                    <a:solidFill>
                      <a:srgbClr val="0000FF"/>
                    </a:solidFill>
                    <a:latin typeface="Bookman Old Style" pitchFamily="18" charset="0"/>
                    <a:sym typeface="Symbol"/>
                  </a:rPr>
                  <a:t>centre</a:t>
                </a:r>
                <a:r>
                  <a:rPr lang="en-US" sz="1600" b="1" dirty="0" smtClean="0">
                    <a:solidFill>
                      <a:srgbClr val="0000FF"/>
                    </a:solidFill>
                    <a:latin typeface="Bookman Old Style" pitchFamily="18" charset="0"/>
                    <a:sym typeface="Symbol"/>
                  </a:rPr>
                  <a:t>, a circle is drawn with </a:t>
                </a:r>
              </a:p>
              <a:p>
                <a:pPr algn="just"/>
                <a:r>
                  <a:rPr lang="en-US" sz="1600" b="1" dirty="0">
                    <a:solidFill>
                      <a:srgbClr val="0000FF"/>
                    </a:solidFill>
                    <a:latin typeface="Bookman Old Style" pitchFamily="18" charset="0"/>
                    <a:sym typeface="Symbol"/>
                  </a:rPr>
                  <a:t> </a:t>
                </a:r>
                <a:r>
                  <a:rPr lang="en-US" sz="1600" b="1" dirty="0" smtClean="0">
                    <a:solidFill>
                      <a:srgbClr val="0000FF"/>
                    </a:solidFill>
                    <a:latin typeface="Bookman Old Style" pitchFamily="18" charset="0"/>
                    <a:sym typeface="Symbol"/>
                  </a:rPr>
                  <a:t>     radius equal to half the length of the side of the triangle. Find  </a:t>
                </a:r>
              </a:p>
              <a:p>
                <a:pPr algn="just"/>
                <a:r>
                  <a:rPr lang="en-US" sz="1600" b="1" dirty="0">
                    <a:solidFill>
                      <a:srgbClr val="0000FF"/>
                    </a:solidFill>
                    <a:latin typeface="Bookman Old Style" pitchFamily="18" charset="0"/>
                    <a:sym typeface="Symbol"/>
                  </a:rPr>
                  <a:t> </a:t>
                </a:r>
                <a:r>
                  <a:rPr lang="en-US" sz="1600" b="1" dirty="0" smtClean="0">
                    <a:solidFill>
                      <a:srgbClr val="0000FF"/>
                    </a:solidFill>
                    <a:latin typeface="Bookman Old Style" pitchFamily="18" charset="0"/>
                    <a:sym typeface="Symbol"/>
                  </a:rPr>
                  <a:t>     the area of the shaded region. (Use  = 3.14 and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radPr>
                      <m:deg/>
                      <m:e>
                        <m:r>
                          <a:rPr lang="en-US" sz="1600" b="1" i="1">
                            <a:solidFill>
                              <a:srgbClr val="0000FF"/>
                            </a:solidFill>
                            <a:latin typeface="Cambria Math"/>
                            <a:sym typeface="Symbol"/>
                          </a:rPr>
                          <m:t>𝟑</m:t>
                        </m:r>
                      </m:e>
                    </m:rad>
                  </m:oMath>
                </a14:m>
                <a:r>
                  <a:rPr lang="en-US" sz="1600" b="1" dirty="0" smtClean="0">
                    <a:solidFill>
                      <a:srgbClr val="0000FF"/>
                    </a:solidFill>
                    <a:latin typeface="Bookman Old Style" pitchFamily="18" charset="0"/>
                    <a:sym typeface="Symbol"/>
                  </a:rPr>
                  <a:t> = 1.73205)</a:t>
                </a:r>
                <a:endParaRPr lang="en-US" sz="1600" b="1" dirty="0" smtClean="0">
                  <a:solidFill>
                    <a:srgbClr val="0000FF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18" y="280982"/>
                <a:ext cx="8458200" cy="1100429"/>
              </a:xfrm>
              <a:prstGeom prst="rect">
                <a:avLst/>
              </a:prstGeom>
              <a:blipFill rotWithShape="1">
                <a:blip r:embed="rId2"/>
                <a:stretch>
                  <a:fillRect l="-360" t="-1657" b="-6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98247" y="1803951"/>
            <a:ext cx="636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5596696" y="2718239"/>
            <a:ext cx="1533144" cy="15331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7129840" y="2718239"/>
            <a:ext cx="1533144" cy="15331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363268" y="1384026"/>
            <a:ext cx="1533144" cy="15331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6363268" y="2030446"/>
            <a:ext cx="1533144" cy="1533144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80025" y="1777156"/>
            <a:ext cx="288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A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15094" y="3530798"/>
            <a:ext cx="288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15250" y="3530798"/>
            <a:ext cx="349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C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8" name="Pie 17"/>
          <p:cNvSpPr/>
          <p:nvPr/>
        </p:nvSpPr>
        <p:spPr>
          <a:xfrm>
            <a:off x="7132968" y="2818539"/>
            <a:ext cx="753732" cy="735625"/>
          </a:xfrm>
          <a:custGeom>
            <a:avLst/>
            <a:gdLst>
              <a:gd name="connsiteX0" fmla="*/ 0 w 1981200"/>
              <a:gd name="connsiteY0" fmla="*/ 990600 h 1981200"/>
              <a:gd name="connsiteX1" fmla="*/ 542117 w 1981200"/>
              <a:gd name="connsiteY1" fmla="*/ 107338 h 1981200"/>
              <a:gd name="connsiteX2" fmla="*/ 990600 w 1981200"/>
              <a:gd name="connsiteY2" fmla="*/ 990600 h 1981200"/>
              <a:gd name="connsiteX3" fmla="*/ 0 w 1981200"/>
              <a:gd name="connsiteY3" fmla="*/ 990600 h 1981200"/>
              <a:gd name="connsiteX0" fmla="*/ 0 w 990600"/>
              <a:gd name="connsiteY0" fmla="*/ 735625 h 735625"/>
              <a:gd name="connsiteX1" fmla="*/ 613555 w 990600"/>
              <a:gd name="connsiteY1" fmla="*/ 0 h 735625"/>
              <a:gd name="connsiteX2" fmla="*/ 990600 w 990600"/>
              <a:gd name="connsiteY2" fmla="*/ 735625 h 735625"/>
              <a:gd name="connsiteX3" fmla="*/ 0 w 990600"/>
              <a:gd name="connsiteY3" fmla="*/ 735625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6020 w 753732"/>
              <a:gd name="connsiteY0" fmla="*/ 733244 h 735625"/>
              <a:gd name="connsiteX1" fmla="*/ 376687 w 753732"/>
              <a:gd name="connsiteY1" fmla="*/ 0 h 735625"/>
              <a:gd name="connsiteX2" fmla="*/ 753732 w 753732"/>
              <a:gd name="connsiteY2" fmla="*/ 735625 h 735625"/>
              <a:gd name="connsiteX3" fmla="*/ 6020 w 753732"/>
              <a:gd name="connsiteY3" fmla="*/ 733244 h 735625"/>
              <a:gd name="connsiteX0" fmla="*/ 6020 w 753732"/>
              <a:gd name="connsiteY0" fmla="*/ 733244 h 735625"/>
              <a:gd name="connsiteX1" fmla="*/ 376687 w 753732"/>
              <a:gd name="connsiteY1" fmla="*/ 0 h 735625"/>
              <a:gd name="connsiteX2" fmla="*/ 753732 w 753732"/>
              <a:gd name="connsiteY2" fmla="*/ 735625 h 735625"/>
              <a:gd name="connsiteX3" fmla="*/ 6020 w 753732"/>
              <a:gd name="connsiteY3" fmla="*/ 733244 h 735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732" h="735625">
                <a:moveTo>
                  <a:pt x="6020" y="733244"/>
                </a:moveTo>
                <a:cubicBezTo>
                  <a:pt x="-26524" y="527720"/>
                  <a:pt x="69500" y="184749"/>
                  <a:pt x="376687" y="0"/>
                </a:cubicBezTo>
                <a:lnTo>
                  <a:pt x="753732" y="735625"/>
                </a:lnTo>
                <a:lnTo>
                  <a:pt x="6020" y="733244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Pie 17"/>
          <p:cNvSpPr/>
          <p:nvPr/>
        </p:nvSpPr>
        <p:spPr>
          <a:xfrm rot="14301398">
            <a:off x="6612868" y="2224477"/>
            <a:ext cx="860071" cy="747943"/>
          </a:xfrm>
          <a:custGeom>
            <a:avLst/>
            <a:gdLst>
              <a:gd name="connsiteX0" fmla="*/ 0 w 1981200"/>
              <a:gd name="connsiteY0" fmla="*/ 990600 h 1981200"/>
              <a:gd name="connsiteX1" fmla="*/ 542117 w 1981200"/>
              <a:gd name="connsiteY1" fmla="*/ 107338 h 1981200"/>
              <a:gd name="connsiteX2" fmla="*/ 990600 w 1981200"/>
              <a:gd name="connsiteY2" fmla="*/ 990600 h 1981200"/>
              <a:gd name="connsiteX3" fmla="*/ 0 w 1981200"/>
              <a:gd name="connsiteY3" fmla="*/ 990600 h 1981200"/>
              <a:gd name="connsiteX0" fmla="*/ 0 w 990600"/>
              <a:gd name="connsiteY0" fmla="*/ 735625 h 735625"/>
              <a:gd name="connsiteX1" fmla="*/ 613555 w 990600"/>
              <a:gd name="connsiteY1" fmla="*/ 0 h 735625"/>
              <a:gd name="connsiteX2" fmla="*/ 990600 w 990600"/>
              <a:gd name="connsiteY2" fmla="*/ 735625 h 735625"/>
              <a:gd name="connsiteX3" fmla="*/ 0 w 990600"/>
              <a:gd name="connsiteY3" fmla="*/ 735625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6020 w 753732"/>
              <a:gd name="connsiteY0" fmla="*/ 733244 h 735625"/>
              <a:gd name="connsiteX1" fmla="*/ 376687 w 753732"/>
              <a:gd name="connsiteY1" fmla="*/ 0 h 735625"/>
              <a:gd name="connsiteX2" fmla="*/ 753732 w 753732"/>
              <a:gd name="connsiteY2" fmla="*/ 735625 h 735625"/>
              <a:gd name="connsiteX3" fmla="*/ 6020 w 753732"/>
              <a:gd name="connsiteY3" fmla="*/ 733244 h 735625"/>
              <a:gd name="connsiteX0" fmla="*/ 6020 w 753732"/>
              <a:gd name="connsiteY0" fmla="*/ 733244 h 735625"/>
              <a:gd name="connsiteX1" fmla="*/ 376687 w 753732"/>
              <a:gd name="connsiteY1" fmla="*/ 0 h 735625"/>
              <a:gd name="connsiteX2" fmla="*/ 753732 w 753732"/>
              <a:gd name="connsiteY2" fmla="*/ 735625 h 735625"/>
              <a:gd name="connsiteX3" fmla="*/ 6020 w 753732"/>
              <a:gd name="connsiteY3" fmla="*/ 733244 h 735625"/>
              <a:gd name="connsiteX0" fmla="*/ 3343 w 863323"/>
              <a:gd name="connsiteY0" fmla="*/ 649142 h 735625"/>
              <a:gd name="connsiteX1" fmla="*/ 486278 w 863323"/>
              <a:gd name="connsiteY1" fmla="*/ 0 h 735625"/>
              <a:gd name="connsiteX2" fmla="*/ 863323 w 863323"/>
              <a:gd name="connsiteY2" fmla="*/ 735625 h 735625"/>
              <a:gd name="connsiteX3" fmla="*/ 3343 w 863323"/>
              <a:gd name="connsiteY3" fmla="*/ 649142 h 735625"/>
              <a:gd name="connsiteX0" fmla="*/ 4767 w 864747"/>
              <a:gd name="connsiteY0" fmla="*/ 661460 h 747943"/>
              <a:gd name="connsiteX1" fmla="*/ 413245 w 864747"/>
              <a:gd name="connsiteY1" fmla="*/ 0 h 747943"/>
              <a:gd name="connsiteX2" fmla="*/ 864747 w 864747"/>
              <a:gd name="connsiteY2" fmla="*/ 747943 h 747943"/>
              <a:gd name="connsiteX3" fmla="*/ 4767 w 864747"/>
              <a:gd name="connsiteY3" fmla="*/ 661460 h 747943"/>
              <a:gd name="connsiteX0" fmla="*/ 91 w 860071"/>
              <a:gd name="connsiteY0" fmla="*/ 661460 h 747943"/>
              <a:gd name="connsiteX1" fmla="*/ 408569 w 860071"/>
              <a:gd name="connsiteY1" fmla="*/ 0 h 747943"/>
              <a:gd name="connsiteX2" fmla="*/ 860071 w 860071"/>
              <a:gd name="connsiteY2" fmla="*/ 747943 h 747943"/>
              <a:gd name="connsiteX3" fmla="*/ 91 w 860071"/>
              <a:gd name="connsiteY3" fmla="*/ 661460 h 747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0071" h="747943">
                <a:moveTo>
                  <a:pt x="91" y="661460"/>
                </a:moveTo>
                <a:cubicBezTo>
                  <a:pt x="-3537" y="451378"/>
                  <a:pt x="101382" y="184749"/>
                  <a:pt x="408569" y="0"/>
                </a:cubicBezTo>
                <a:lnTo>
                  <a:pt x="860071" y="747943"/>
                </a:lnTo>
                <a:lnTo>
                  <a:pt x="91" y="66146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1" name="Pie 17"/>
          <p:cNvSpPr/>
          <p:nvPr/>
        </p:nvSpPr>
        <p:spPr>
          <a:xfrm rot="7027765">
            <a:off x="6433871" y="3001353"/>
            <a:ext cx="837843" cy="692199"/>
          </a:xfrm>
          <a:custGeom>
            <a:avLst/>
            <a:gdLst>
              <a:gd name="connsiteX0" fmla="*/ 0 w 1981200"/>
              <a:gd name="connsiteY0" fmla="*/ 990600 h 1981200"/>
              <a:gd name="connsiteX1" fmla="*/ 542117 w 1981200"/>
              <a:gd name="connsiteY1" fmla="*/ 107338 h 1981200"/>
              <a:gd name="connsiteX2" fmla="*/ 990600 w 1981200"/>
              <a:gd name="connsiteY2" fmla="*/ 990600 h 1981200"/>
              <a:gd name="connsiteX3" fmla="*/ 0 w 1981200"/>
              <a:gd name="connsiteY3" fmla="*/ 990600 h 1981200"/>
              <a:gd name="connsiteX0" fmla="*/ 0 w 990600"/>
              <a:gd name="connsiteY0" fmla="*/ 735625 h 735625"/>
              <a:gd name="connsiteX1" fmla="*/ 613555 w 990600"/>
              <a:gd name="connsiteY1" fmla="*/ 0 h 735625"/>
              <a:gd name="connsiteX2" fmla="*/ 990600 w 990600"/>
              <a:gd name="connsiteY2" fmla="*/ 735625 h 735625"/>
              <a:gd name="connsiteX3" fmla="*/ 0 w 990600"/>
              <a:gd name="connsiteY3" fmla="*/ 735625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6020 w 753732"/>
              <a:gd name="connsiteY0" fmla="*/ 733244 h 735625"/>
              <a:gd name="connsiteX1" fmla="*/ 376687 w 753732"/>
              <a:gd name="connsiteY1" fmla="*/ 0 h 735625"/>
              <a:gd name="connsiteX2" fmla="*/ 753732 w 753732"/>
              <a:gd name="connsiteY2" fmla="*/ 735625 h 735625"/>
              <a:gd name="connsiteX3" fmla="*/ 6020 w 753732"/>
              <a:gd name="connsiteY3" fmla="*/ 733244 h 735625"/>
              <a:gd name="connsiteX0" fmla="*/ 6020 w 753732"/>
              <a:gd name="connsiteY0" fmla="*/ 733244 h 735625"/>
              <a:gd name="connsiteX1" fmla="*/ 376687 w 753732"/>
              <a:gd name="connsiteY1" fmla="*/ 0 h 735625"/>
              <a:gd name="connsiteX2" fmla="*/ 753732 w 753732"/>
              <a:gd name="connsiteY2" fmla="*/ 735625 h 735625"/>
              <a:gd name="connsiteX3" fmla="*/ 6020 w 753732"/>
              <a:gd name="connsiteY3" fmla="*/ 733244 h 735625"/>
              <a:gd name="connsiteX0" fmla="*/ 3343 w 863323"/>
              <a:gd name="connsiteY0" fmla="*/ 649142 h 735625"/>
              <a:gd name="connsiteX1" fmla="*/ 486278 w 863323"/>
              <a:gd name="connsiteY1" fmla="*/ 0 h 735625"/>
              <a:gd name="connsiteX2" fmla="*/ 863323 w 863323"/>
              <a:gd name="connsiteY2" fmla="*/ 735625 h 735625"/>
              <a:gd name="connsiteX3" fmla="*/ 3343 w 863323"/>
              <a:gd name="connsiteY3" fmla="*/ 649142 h 735625"/>
              <a:gd name="connsiteX0" fmla="*/ 4767 w 864747"/>
              <a:gd name="connsiteY0" fmla="*/ 661460 h 747943"/>
              <a:gd name="connsiteX1" fmla="*/ 413245 w 864747"/>
              <a:gd name="connsiteY1" fmla="*/ 0 h 747943"/>
              <a:gd name="connsiteX2" fmla="*/ 864747 w 864747"/>
              <a:gd name="connsiteY2" fmla="*/ 747943 h 747943"/>
              <a:gd name="connsiteX3" fmla="*/ 4767 w 864747"/>
              <a:gd name="connsiteY3" fmla="*/ 661460 h 747943"/>
              <a:gd name="connsiteX0" fmla="*/ 91 w 860071"/>
              <a:gd name="connsiteY0" fmla="*/ 661460 h 747943"/>
              <a:gd name="connsiteX1" fmla="*/ 408569 w 860071"/>
              <a:gd name="connsiteY1" fmla="*/ 0 h 747943"/>
              <a:gd name="connsiteX2" fmla="*/ 860071 w 860071"/>
              <a:gd name="connsiteY2" fmla="*/ 747943 h 747943"/>
              <a:gd name="connsiteX3" fmla="*/ 91 w 860071"/>
              <a:gd name="connsiteY3" fmla="*/ 661460 h 747943"/>
              <a:gd name="connsiteX0" fmla="*/ 46 w 860026"/>
              <a:gd name="connsiteY0" fmla="*/ 605716 h 692199"/>
              <a:gd name="connsiteX1" fmla="*/ 515571 w 860026"/>
              <a:gd name="connsiteY1" fmla="*/ 0 h 692199"/>
              <a:gd name="connsiteX2" fmla="*/ 860026 w 860026"/>
              <a:gd name="connsiteY2" fmla="*/ 692199 h 692199"/>
              <a:gd name="connsiteX3" fmla="*/ 46 w 860026"/>
              <a:gd name="connsiteY3" fmla="*/ 605716 h 692199"/>
              <a:gd name="connsiteX0" fmla="*/ 52 w 837895"/>
              <a:gd name="connsiteY0" fmla="*/ 690696 h 692199"/>
              <a:gd name="connsiteX1" fmla="*/ 493440 w 837895"/>
              <a:gd name="connsiteY1" fmla="*/ 0 h 692199"/>
              <a:gd name="connsiteX2" fmla="*/ 837895 w 837895"/>
              <a:gd name="connsiteY2" fmla="*/ 692199 h 692199"/>
              <a:gd name="connsiteX3" fmla="*/ 52 w 837895"/>
              <a:gd name="connsiteY3" fmla="*/ 690696 h 692199"/>
              <a:gd name="connsiteX0" fmla="*/ 0 w 837843"/>
              <a:gd name="connsiteY0" fmla="*/ 690696 h 692199"/>
              <a:gd name="connsiteX1" fmla="*/ 493388 w 837843"/>
              <a:gd name="connsiteY1" fmla="*/ 0 h 692199"/>
              <a:gd name="connsiteX2" fmla="*/ 837843 w 837843"/>
              <a:gd name="connsiteY2" fmla="*/ 692199 h 692199"/>
              <a:gd name="connsiteX3" fmla="*/ 0 w 837843"/>
              <a:gd name="connsiteY3" fmla="*/ 690696 h 692199"/>
              <a:gd name="connsiteX0" fmla="*/ 0 w 837843"/>
              <a:gd name="connsiteY0" fmla="*/ 690696 h 692199"/>
              <a:gd name="connsiteX1" fmla="*/ 493388 w 837843"/>
              <a:gd name="connsiteY1" fmla="*/ 0 h 692199"/>
              <a:gd name="connsiteX2" fmla="*/ 837843 w 837843"/>
              <a:gd name="connsiteY2" fmla="*/ 692199 h 692199"/>
              <a:gd name="connsiteX3" fmla="*/ 0 w 837843"/>
              <a:gd name="connsiteY3" fmla="*/ 690696 h 692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7843" h="692199">
                <a:moveTo>
                  <a:pt x="0" y="690696"/>
                </a:moveTo>
                <a:cubicBezTo>
                  <a:pt x="20195" y="304302"/>
                  <a:pt x="216934" y="133328"/>
                  <a:pt x="493388" y="0"/>
                </a:cubicBezTo>
                <a:lnTo>
                  <a:pt x="837843" y="692199"/>
                </a:lnTo>
                <a:lnTo>
                  <a:pt x="0" y="690696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2" name="Rectangle 20"/>
          <p:cNvSpPr/>
          <p:nvPr/>
        </p:nvSpPr>
        <p:spPr>
          <a:xfrm rot="18319611">
            <a:off x="6739262" y="2644580"/>
            <a:ext cx="646375" cy="628274"/>
          </a:xfrm>
          <a:custGeom>
            <a:avLst/>
            <a:gdLst>
              <a:gd name="connsiteX0" fmla="*/ 0 w 1295400"/>
              <a:gd name="connsiteY0" fmla="*/ 0 h 1295400"/>
              <a:gd name="connsiteX1" fmla="*/ 1295400 w 1295400"/>
              <a:gd name="connsiteY1" fmla="*/ 0 h 1295400"/>
              <a:gd name="connsiteX2" fmla="*/ 1295400 w 1295400"/>
              <a:gd name="connsiteY2" fmla="*/ 1295400 h 1295400"/>
              <a:gd name="connsiteX3" fmla="*/ 0 w 1295400"/>
              <a:gd name="connsiteY3" fmla="*/ 1295400 h 1295400"/>
              <a:gd name="connsiteX4" fmla="*/ 0 w 1295400"/>
              <a:gd name="connsiteY4" fmla="*/ 0 h 1295400"/>
              <a:gd name="connsiteX0" fmla="*/ 654050 w 1295400"/>
              <a:gd name="connsiteY0" fmla="*/ 69850 h 1295400"/>
              <a:gd name="connsiteX1" fmla="*/ 1295400 w 1295400"/>
              <a:gd name="connsiteY1" fmla="*/ 0 h 1295400"/>
              <a:gd name="connsiteX2" fmla="*/ 1295400 w 1295400"/>
              <a:gd name="connsiteY2" fmla="*/ 1295400 h 1295400"/>
              <a:gd name="connsiteX3" fmla="*/ 0 w 1295400"/>
              <a:gd name="connsiteY3" fmla="*/ 1295400 h 1295400"/>
              <a:gd name="connsiteX4" fmla="*/ 654050 w 1295400"/>
              <a:gd name="connsiteY4" fmla="*/ 69850 h 1295400"/>
              <a:gd name="connsiteX0" fmla="*/ 603250 w 1244600"/>
              <a:gd name="connsiteY0" fmla="*/ 69850 h 1295400"/>
              <a:gd name="connsiteX1" fmla="*/ 1244600 w 1244600"/>
              <a:gd name="connsiteY1" fmla="*/ 0 h 1295400"/>
              <a:gd name="connsiteX2" fmla="*/ 1244600 w 1244600"/>
              <a:gd name="connsiteY2" fmla="*/ 1295400 h 1295400"/>
              <a:gd name="connsiteX3" fmla="*/ 0 w 1244600"/>
              <a:gd name="connsiteY3" fmla="*/ 641350 h 1295400"/>
              <a:gd name="connsiteX4" fmla="*/ 603250 w 1244600"/>
              <a:gd name="connsiteY4" fmla="*/ 69850 h 1295400"/>
              <a:gd name="connsiteX0" fmla="*/ 603250 w 1244600"/>
              <a:gd name="connsiteY0" fmla="*/ 69850 h 1168400"/>
              <a:gd name="connsiteX1" fmla="*/ 1244600 w 1244600"/>
              <a:gd name="connsiteY1" fmla="*/ 0 h 1168400"/>
              <a:gd name="connsiteX2" fmla="*/ 577850 w 1244600"/>
              <a:gd name="connsiteY2" fmla="*/ 1168400 h 1168400"/>
              <a:gd name="connsiteX3" fmla="*/ 0 w 1244600"/>
              <a:gd name="connsiteY3" fmla="*/ 641350 h 1168400"/>
              <a:gd name="connsiteX4" fmla="*/ 603250 w 1244600"/>
              <a:gd name="connsiteY4" fmla="*/ 69850 h 1168400"/>
              <a:gd name="connsiteX0" fmla="*/ 603250 w 1187450"/>
              <a:gd name="connsiteY0" fmla="*/ 0 h 1098550"/>
              <a:gd name="connsiteX1" fmla="*/ 1187450 w 1187450"/>
              <a:gd name="connsiteY1" fmla="*/ 577850 h 1098550"/>
              <a:gd name="connsiteX2" fmla="*/ 577850 w 1187450"/>
              <a:gd name="connsiteY2" fmla="*/ 1098550 h 1098550"/>
              <a:gd name="connsiteX3" fmla="*/ 0 w 1187450"/>
              <a:gd name="connsiteY3" fmla="*/ 571500 h 1098550"/>
              <a:gd name="connsiteX4" fmla="*/ 603250 w 1187450"/>
              <a:gd name="connsiteY4" fmla="*/ 0 h 1098550"/>
              <a:gd name="connsiteX0" fmla="*/ 603250 w 1187450"/>
              <a:gd name="connsiteY0" fmla="*/ 0 h 1098550"/>
              <a:gd name="connsiteX1" fmla="*/ 1187450 w 1187450"/>
              <a:gd name="connsiteY1" fmla="*/ 577850 h 1098550"/>
              <a:gd name="connsiteX2" fmla="*/ 577850 w 1187450"/>
              <a:gd name="connsiteY2" fmla="*/ 1098550 h 1098550"/>
              <a:gd name="connsiteX3" fmla="*/ 0 w 1187450"/>
              <a:gd name="connsiteY3" fmla="*/ 571500 h 1098550"/>
              <a:gd name="connsiteX4" fmla="*/ 603250 w 1187450"/>
              <a:gd name="connsiteY4" fmla="*/ 0 h 1098550"/>
              <a:gd name="connsiteX0" fmla="*/ 603250 w 1187450"/>
              <a:gd name="connsiteY0" fmla="*/ 0 h 1098550"/>
              <a:gd name="connsiteX1" fmla="*/ 1187450 w 1187450"/>
              <a:gd name="connsiteY1" fmla="*/ 577850 h 1098550"/>
              <a:gd name="connsiteX2" fmla="*/ 577850 w 1187450"/>
              <a:gd name="connsiteY2" fmla="*/ 1098550 h 1098550"/>
              <a:gd name="connsiteX3" fmla="*/ 0 w 1187450"/>
              <a:gd name="connsiteY3" fmla="*/ 571500 h 1098550"/>
              <a:gd name="connsiteX4" fmla="*/ 603250 w 1187450"/>
              <a:gd name="connsiteY4" fmla="*/ 0 h 1098550"/>
              <a:gd name="connsiteX0" fmla="*/ 603250 w 1187450"/>
              <a:gd name="connsiteY0" fmla="*/ 0 h 1098550"/>
              <a:gd name="connsiteX1" fmla="*/ 1187450 w 1187450"/>
              <a:gd name="connsiteY1" fmla="*/ 577850 h 1098550"/>
              <a:gd name="connsiteX2" fmla="*/ 577850 w 1187450"/>
              <a:gd name="connsiteY2" fmla="*/ 1098550 h 1098550"/>
              <a:gd name="connsiteX3" fmla="*/ 0 w 1187450"/>
              <a:gd name="connsiteY3" fmla="*/ 571500 h 1098550"/>
              <a:gd name="connsiteX4" fmla="*/ 603250 w 1187450"/>
              <a:gd name="connsiteY4" fmla="*/ 0 h 1098550"/>
              <a:gd name="connsiteX0" fmla="*/ 603250 w 1187450"/>
              <a:gd name="connsiteY0" fmla="*/ 0 h 1123950"/>
              <a:gd name="connsiteX1" fmla="*/ 1187450 w 1187450"/>
              <a:gd name="connsiteY1" fmla="*/ 577850 h 1123950"/>
              <a:gd name="connsiteX2" fmla="*/ 587375 w 1187450"/>
              <a:gd name="connsiteY2" fmla="*/ 1123950 h 1123950"/>
              <a:gd name="connsiteX3" fmla="*/ 0 w 1187450"/>
              <a:gd name="connsiteY3" fmla="*/ 571500 h 1123950"/>
              <a:gd name="connsiteX4" fmla="*/ 603250 w 1187450"/>
              <a:gd name="connsiteY4" fmla="*/ 0 h 1123950"/>
              <a:gd name="connsiteX0" fmla="*/ 603250 w 1187450"/>
              <a:gd name="connsiteY0" fmla="*/ 0 h 1123950"/>
              <a:gd name="connsiteX1" fmla="*/ 1187450 w 1187450"/>
              <a:gd name="connsiteY1" fmla="*/ 577850 h 1123950"/>
              <a:gd name="connsiteX2" fmla="*/ 587375 w 1187450"/>
              <a:gd name="connsiteY2" fmla="*/ 1123950 h 1123950"/>
              <a:gd name="connsiteX3" fmla="*/ 0 w 1187450"/>
              <a:gd name="connsiteY3" fmla="*/ 571500 h 1123950"/>
              <a:gd name="connsiteX4" fmla="*/ 603250 w 1187450"/>
              <a:gd name="connsiteY4" fmla="*/ 0 h 1123950"/>
              <a:gd name="connsiteX0" fmla="*/ 603250 w 1187450"/>
              <a:gd name="connsiteY0" fmla="*/ 0 h 1123950"/>
              <a:gd name="connsiteX1" fmla="*/ 1187450 w 1187450"/>
              <a:gd name="connsiteY1" fmla="*/ 577850 h 1123950"/>
              <a:gd name="connsiteX2" fmla="*/ 587375 w 1187450"/>
              <a:gd name="connsiteY2" fmla="*/ 1123950 h 1123950"/>
              <a:gd name="connsiteX3" fmla="*/ 0 w 1187450"/>
              <a:gd name="connsiteY3" fmla="*/ 571500 h 1123950"/>
              <a:gd name="connsiteX4" fmla="*/ 603250 w 1187450"/>
              <a:gd name="connsiteY4" fmla="*/ 0 h 1123950"/>
              <a:gd name="connsiteX0" fmla="*/ 603250 w 1187450"/>
              <a:gd name="connsiteY0" fmla="*/ 0 h 1123950"/>
              <a:gd name="connsiteX1" fmla="*/ 1187450 w 1187450"/>
              <a:gd name="connsiteY1" fmla="*/ 577850 h 1123950"/>
              <a:gd name="connsiteX2" fmla="*/ 587375 w 1187450"/>
              <a:gd name="connsiteY2" fmla="*/ 1123950 h 1123950"/>
              <a:gd name="connsiteX3" fmla="*/ 0 w 1187450"/>
              <a:gd name="connsiteY3" fmla="*/ 571500 h 1123950"/>
              <a:gd name="connsiteX4" fmla="*/ 603250 w 1187450"/>
              <a:gd name="connsiteY4" fmla="*/ 0 h 1123950"/>
              <a:gd name="connsiteX0" fmla="*/ 603250 w 1187450"/>
              <a:gd name="connsiteY0" fmla="*/ 0 h 1123950"/>
              <a:gd name="connsiteX1" fmla="*/ 1187450 w 1187450"/>
              <a:gd name="connsiteY1" fmla="*/ 577850 h 1123950"/>
              <a:gd name="connsiteX2" fmla="*/ 587375 w 1187450"/>
              <a:gd name="connsiteY2" fmla="*/ 1123950 h 1123950"/>
              <a:gd name="connsiteX3" fmla="*/ 0 w 1187450"/>
              <a:gd name="connsiteY3" fmla="*/ 571500 h 1123950"/>
              <a:gd name="connsiteX4" fmla="*/ 603250 w 1187450"/>
              <a:gd name="connsiteY4" fmla="*/ 0 h 1123950"/>
              <a:gd name="connsiteX0" fmla="*/ 603250 w 1187450"/>
              <a:gd name="connsiteY0" fmla="*/ 0 h 1123950"/>
              <a:gd name="connsiteX1" fmla="*/ 1187450 w 1187450"/>
              <a:gd name="connsiteY1" fmla="*/ 577850 h 1123950"/>
              <a:gd name="connsiteX2" fmla="*/ 587375 w 1187450"/>
              <a:gd name="connsiteY2" fmla="*/ 1123950 h 1123950"/>
              <a:gd name="connsiteX3" fmla="*/ 0 w 1187450"/>
              <a:gd name="connsiteY3" fmla="*/ 571500 h 1123950"/>
              <a:gd name="connsiteX4" fmla="*/ 603250 w 1187450"/>
              <a:gd name="connsiteY4" fmla="*/ 0 h 1123950"/>
              <a:gd name="connsiteX0" fmla="*/ 596900 w 1187450"/>
              <a:gd name="connsiteY0" fmla="*/ 0 h 1101725"/>
              <a:gd name="connsiteX1" fmla="*/ 1187450 w 1187450"/>
              <a:gd name="connsiteY1" fmla="*/ 555625 h 1101725"/>
              <a:gd name="connsiteX2" fmla="*/ 587375 w 1187450"/>
              <a:gd name="connsiteY2" fmla="*/ 1101725 h 1101725"/>
              <a:gd name="connsiteX3" fmla="*/ 0 w 1187450"/>
              <a:gd name="connsiteY3" fmla="*/ 549275 h 1101725"/>
              <a:gd name="connsiteX4" fmla="*/ 596900 w 1187450"/>
              <a:gd name="connsiteY4" fmla="*/ 0 h 1101725"/>
              <a:gd name="connsiteX0" fmla="*/ 596900 w 1187450"/>
              <a:gd name="connsiteY0" fmla="*/ 0 h 1101725"/>
              <a:gd name="connsiteX1" fmla="*/ 1187450 w 1187450"/>
              <a:gd name="connsiteY1" fmla="*/ 555625 h 1101725"/>
              <a:gd name="connsiteX2" fmla="*/ 587375 w 1187450"/>
              <a:gd name="connsiteY2" fmla="*/ 1101725 h 1101725"/>
              <a:gd name="connsiteX3" fmla="*/ 0 w 1187450"/>
              <a:gd name="connsiteY3" fmla="*/ 549275 h 1101725"/>
              <a:gd name="connsiteX4" fmla="*/ 596900 w 1187450"/>
              <a:gd name="connsiteY4" fmla="*/ 0 h 1101725"/>
              <a:gd name="connsiteX0" fmla="*/ 584993 w 1187450"/>
              <a:gd name="connsiteY0" fmla="*/ 0 h 1103890"/>
              <a:gd name="connsiteX1" fmla="*/ 1187450 w 1187450"/>
              <a:gd name="connsiteY1" fmla="*/ 557790 h 1103890"/>
              <a:gd name="connsiteX2" fmla="*/ 587375 w 1187450"/>
              <a:gd name="connsiteY2" fmla="*/ 1103890 h 1103890"/>
              <a:gd name="connsiteX3" fmla="*/ 0 w 1187450"/>
              <a:gd name="connsiteY3" fmla="*/ 551440 h 1103890"/>
              <a:gd name="connsiteX4" fmla="*/ 584993 w 1187450"/>
              <a:gd name="connsiteY4" fmla="*/ 0 h 1103890"/>
              <a:gd name="connsiteX0" fmla="*/ 584993 w 1187450"/>
              <a:gd name="connsiteY0" fmla="*/ 0 h 1103890"/>
              <a:gd name="connsiteX1" fmla="*/ 1187450 w 1187450"/>
              <a:gd name="connsiteY1" fmla="*/ 557790 h 1103890"/>
              <a:gd name="connsiteX2" fmla="*/ 587375 w 1187450"/>
              <a:gd name="connsiteY2" fmla="*/ 1103890 h 1103890"/>
              <a:gd name="connsiteX3" fmla="*/ 0 w 1187450"/>
              <a:gd name="connsiteY3" fmla="*/ 551440 h 1103890"/>
              <a:gd name="connsiteX4" fmla="*/ 584993 w 1187450"/>
              <a:gd name="connsiteY4" fmla="*/ 0 h 1103890"/>
              <a:gd name="connsiteX0" fmla="*/ 584993 w 1187450"/>
              <a:gd name="connsiteY0" fmla="*/ 0 h 1095231"/>
              <a:gd name="connsiteX1" fmla="*/ 1187450 w 1187450"/>
              <a:gd name="connsiteY1" fmla="*/ 557790 h 1095231"/>
              <a:gd name="connsiteX2" fmla="*/ 596900 w 1187450"/>
              <a:gd name="connsiteY2" fmla="*/ 1095231 h 1095231"/>
              <a:gd name="connsiteX3" fmla="*/ 0 w 1187450"/>
              <a:gd name="connsiteY3" fmla="*/ 551440 h 1095231"/>
              <a:gd name="connsiteX4" fmla="*/ 584993 w 1187450"/>
              <a:gd name="connsiteY4" fmla="*/ 0 h 1095231"/>
              <a:gd name="connsiteX0" fmla="*/ 584993 w 1187450"/>
              <a:gd name="connsiteY0" fmla="*/ 0 h 1095231"/>
              <a:gd name="connsiteX1" fmla="*/ 1187450 w 1187450"/>
              <a:gd name="connsiteY1" fmla="*/ 557790 h 1095231"/>
              <a:gd name="connsiteX2" fmla="*/ 596900 w 1187450"/>
              <a:gd name="connsiteY2" fmla="*/ 1095231 h 1095231"/>
              <a:gd name="connsiteX3" fmla="*/ 0 w 1187450"/>
              <a:gd name="connsiteY3" fmla="*/ 551440 h 1095231"/>
              <a:gd name="connsiteX4" fmla="*/ 584993 w 1187450"/>
              <a:gd name="connsiteY4" fmla="*/ 0 h 1095231"/>
              <a:gd name="connsiteX0" fmla="*/ 584993 w 1187450"/>
              <a:gd name="connsiteY0" fmla="*/ 0 h 1095231"/>
              <a:gd name="connsiteX1" fmla="*/ 1187450 w 1187450"/>
              <a:gd name="connsiteY1" fmla="*/ 557790 h 1095231"/>
              <a:gd name="connsiteX2" fmla="*/ 596900 w 1187450"/>
              <a:gd name="connsiteY2" fmla="*/ 1095231 h 1095231"/>
              <a:gd name="connsiteX3" fmla="*/ 0 w 1187450"/>
              <a:gd name="connsiteY3" fmla="*/ 551440 h 1095231"/>
              <a:gd name="connsiteX4" fmla="*/ 584993 w 1187450"/>
              <a:gd name="connsiteY4" fmla="*/ 0 h 1095231"/>
              <a:gd name="connsiteX0" fmla="*/ 568017 w 1187450"/>
              <a:gd name="connsiteY0" fmla="*/ 0 h 1186889"/>
              <a:gd name="connsiteX1" fmla="*/ 1187450 w 1187450"/>
              <a:gd name="connsiteY1" fmla="*/ 649448 h 1186889"/>
              <a:gd name="connsiteX2" fmla="*/ 596900 w 1187450"/>
              <a:gd name="connsiteY2" fmla="*/ 1186889 h 1186889"/>
              <a:gd name="connsiteX3" fmla="*/ 0 w 1187450"/>
              <a:gd name="connsiteY3" fmla="*/ 643098 h 1186889"/>
              <a:gd name="connsiteX4" fmla="*/ 568017 w 1187450"/>
              <a:gd name="connsiteY4" fmla="*/ 0 h 1186889"/>
              <a:gd name="connsiteX0" fmla="*/ 568017 w 1018798"/>
              <a:gd name="connsiteY0" fmla="*/ 0 h 1186889"/>
              <a:gd name="connsiteX1" fmla="*/ 1018798 w 1018798"/>
              <a:gd name="connsiteY1" fmla="*/ 552921 h 1186889"/>
              <a:gd name="connsiteX2" fmla="*/ 596900 w 1018798"/>
              <a:gd name="connsiteY2" fmla="*/ 1186889 h 1186889"/>
              <a:gd name="connsiteX3" fmla="*/ 0 w 1018798"/>
              <a:gd name="connsiteY3" fmla="*/ 643098 h 1186889"/>
              <a:gd name="connsiteX4" fmla="*/ 568017 w 1018798"/>
              <a:gd name="connsiteY4" fmla="*/ 0 h 1186889"/>
              <a:gd name="connsiteX0" fmla="*/ 568017 w 1018798"/>
              <a:gd name="connsiteY0" fmla="*/ 0 h 1186889"/>
              <a:gd name="connsiteX1" fmla="*/ 1018798 w 1018798"/>
              <a:gd name="connsiteY1" fmla="*/ 552921 h 1186889"/>
              <a:gd name="connsiteX2" fmla="*/ 596900 w 1018798"/>
              <a:gd name="connsiteY2" fmla="*/ 1186889 h 1186889"/>
              <a:gd name="connsiteX3" fmla="*/ 0 w 1018798"/>
              <a:gd name="connsiteY3" fmla="*/ 643098 h 1186889"/>
              <a:gd name="connsiteX4" fmla="*/ 568017 w 1018798"/>
              <a:gd name="connsiteY4" fmla="*/ 0 h 1186889"/>
              <a:gd name="connsiteX0" fmla="*/ 568017 w 1018798"/>
              <a:gd name="connsiteY0" fmla="*/ 0 h 1186889"/>
              <a:gd name="connsiteX1" fmla="*/ 1018798 w 1018798"/>
              <a:gd name="connsiteY1" fmla="*/ 552921 h 1186889"/>
              <a:gd name="connsiteX2" fmla="*/ 596900 w 1018798"/>
              <a:gd name="connsiteY2" fmla="*/ 1186889 h 1186889"/>
              <a:gd name="connsiteX3" fmla="*/ 0 w 1018798"/>
              <a:gd name="connsiteY3" fmla="*/ 643098 h 1186889"/>
              <a:gd name="connsiteX4" fmla="*/ 568017 w 1018798"/>
              <a:gd name="connsiteY4" fmla="*/ 0 h 1186889"/>
              <a:gd name="connsiteX0" fmla="*/ 568017 w 1018798"/>
              <a:gd name="connsiteY0" fmla="*/ 0 h 1186889"/>
              <a:gd name="connsiteX1" fmla="*/ 1018798 w 1018798"/>
              <a:gd name="connsiteY1" fmla="*/ 552921 h 1186889"/>
              <a:gd name="connsiteX2" fmla="*/ 596900 w 1018798"/>
              <a:gd name="connsiteY2" fmla="*/ 1186889 h 1186889"/>
              <a:gd name="connsiteX3" fmla="*/ 0 w 1018798"/>
              <a:gd name="connsiteY3" fmla="*/ 643098 h 1186889"/>
              <a:gd name="connsiteX4" fmla="*/ 568017 w 1018798"/>
              <a:gd name="connsiteY4" fmla="*/ 0 h 1186889"/>
              <a:gd name="connsiteX0" fmla="*/ 568017 w 1018798"/>
              <a:gd name="connsiteY0" fmla="*/ 0 h 1186889"/>
              <a:gd name="connsiteX1" fmla="*/ 1018798 w 1018798"/>
              <a:gd name="connsiteY1" fmla="*/ 552921 h 1186889"/>
              <a:gd name="connsiteX2" fmla="*/ 596900 w 1018798"/>
              <a:gd name="connsiteY2" fmla="*/ 1186889 h 1186889"/>
              <a:gd name="connsiteX3" fmla="*/ 0 w 1018798"/>
              <a:gd name="connsiteY3" fmla="*/ 643098 h 1186889"/>
              <a:gd name="connsiteX4" fmla="*/ 568017 w 1018798"/>
              <a:gd name="connsiteY4" fmla="*/ 0 h 1186889"/>
              <a:gd name="connsiteX0" fmla="*/ 568017 w 1018798"/>
              <a:gd name="connsiteY0" fmla="*/ 0 h 670186"/>
              <a:gd name="connsiteX1" fmla="*/ 1018798 w 1018798"/>
              <a:gd name="connsiteY1" fmla="*/ 552921 h 670186"/>
              <a:gd name="connsiteX2" fmla="*/ 201852 w 1018798"/>
              <a:gd name="connsiteY2" fmla="*/ 670186 h 670186"/>
              <a:gd name="connsiteX3" fmla="*/ 0 w 1018798"/>
              <a:gd name="connsiteY3" fmla="*/ 643098 h 670186"/>
              <a:gd name="connsiteX4" fmla="*/ 568017 w 1018798"/>
              <a:gd name="connsiteY4" fmla="*/ 0 h 670186"/>
              <a:gd name="connsiteX0" fmla="*/ 377894 w 828675"/>
              <a:gd name="connsiteY0" fmla="*/ 0 h 670186"/>
              <a:gd name="connsiteX1" fmla="*/ 828675 w 828675"/>
              <a:gd name="connsiteY1" fmla="*/ 552921 h 670186"/>
              <a:gd name="connsiteX2" fmla="*/ 11729 w 828675"/>
              <a:gd name="connsiteY2" fmla="*/ 670186 h 670186"/>
              <a:gd name="connsiteX3" fmla="*/ 377894 w 828675"/>
              <a:gd name="connsiteY3" fmla="*/ 0 h 670186"/>
              <a:gd name="connsiteX0" fmla="*/ 377894 w 828675"/>
              <a:gd name="connsiteY0" fmla="*/ 0 h 670186"/>
              <a:gd name="connsiteX1" fmla="*/ 828675 w 828675"/>
              <a:gd name="connsiteY1" fmla="*/ 552921 h 670186"/>
              <a:gd name="connsiteX2" fmla="*/ 11729 w 828675"/>
              <a:gd name="connsiteY2" fmla="*/ 670186 h 670186"/>
              <a:gd name="connsiteX3" fmla="*/ 377894 w 828675"/>
              <a:gd name="connsiteY3" fmla="*/ 0 h 670186"/>
              <a:gd name="connsiteX0" fmla="*/ 377894 w 828675"/>
              <a:gd name="connsiteY0" fmla="*/ 0 h 670186"/>
              <a:gd name="connsiteX1" fmla="*/ 828675 w 828675"/>
              <a:gd name="connsiteY1" fmla="*/ 552921 h 670186"/>
              <a:gd name="connsiteX2" fmla="*/ 11729 w 828675"/>
              <a:gd name="connsiteY2" fmla="*/ 670186 h 670186"/>
              <a:gd name="connsiteX3" fmla="*/ 377894 w 828675"/>
              <a:gd name="connsiteY3" fmla="*/ 0 h 670186"/>
              <a:gd name="connsiteX0" fmla="*/ 377894 w 828675"/>
              <a:gd name="connsiteY0" fmla="*/ 0 h 670186"/>
              <a:gd name="connsiteX1" fmla="*/ 828675 w 828675"/>
              <a:gd name="connsiteY1" fmla="*/ 552921 h 670186"/>
              <a:gd name="connsiteX2" fmla="*/ 11729 w 828675"/>
              <a:gd name="connsiteY2" fmla="*/ 670186 h 670186"/>
              <a:gd name="connsiteX3" fmla="*/ 377894 w 828675"/>
              <a:gd name="connsiteY3" fmla="*/ 0 h 670186"/>
              <a:gd name="connsiteX0" fmla="*/ 377894 w 828675"/>
              <a:gd name="connsiteY0" fmla="*/ 0 h 670186"/>
              <a:gd name="connsiteX1" fmla="*/ 828675 w 828675"/>
              <a:gd name="connsiteY1" fmla="*/ 552921 h 670186"/>
              <a:gd name="connsiteX2" fmla="*/ 11729 w 828675"/>
              <a:gd name="connsiteY2" fmla="*/ 670186 h 670186"/>
              <a:gd name="connsiteX3" fmla="*/ 377894 w 828675"/>
              <a:gd name="connsiteY3" fmla="*/ 0 h 670186"/>
              <a:gd name="connsiteX0" fmla="*/ 377894 w 828675"/>
              <a:gd name="connsiteY0" fmla="*/ 0 h 670186"/>
              <a:gd name="connsiteX1" fmla="*/ 828675 w 828675"/>
              <a:gd name="connsiteY1" fmla="*/ 552921 h 670186"/>
              <a:gd name="connsiteX2" fmla="*/ 11729 w 828675"/>
              <a:gd name="connsiteY2" fmla="*/ 670186 h 670186"/>
              <a:gd name="connsiteX3" fmla="*/ 377894 w 828675"/>
              <a:gd name="connsiteY3" fmla="*/ 0 h 670186"/>
              <a:gd name="connsiteX0" fmla="*/ 377657 w 828682"/>
              <a:gd name="connsiteY0" fmla="*/ 0 h 677988"/>
              <a:gd name="connsiteX1" fmla="*/ 828682 w 828682"/>
              <a:gd name="connsiteY1" fmla="*/ 560723 h 677988"/>
              <a:gd name="connsiteX2" fmla="*/ 11736 w 828682"/>
              <a:gd name="connsiteY2" fmla="*/ 677988 h 677988"/>
              <a:gd name="connsiteX3" fmla="*/ 377657 w 828682"/>
              <a:gd name="connsiteY3" fmla="*/ 0 h 677988"/>
              <a:gd name="connsiteX0" fmla="*/ 373393 w 824418"/>
              <a:gd name="connsiteY0" fmla="*/ 0 h 677988"/>
              <a:gd name="connsiteX1" fmla="*/ 824418 w 824418"/>
              <a:gd name="connsiteY1" fmla="*/ 560723 h 677988"/>
              <a:gd name="connsiteX2" fmla="*/ 7472 w 824418"/>
              <a:gd name="connsiteY2" fmla="*/ 677988 h 677988"/>
              <a:gd name="connsiteX3" fmla="*/ 373393 w 824418"/>
              <a:gd name="connsiteY3" fmla="*/ 0 h 677988"/>
              <a:gd name="connsiteX0" fmla="*/ 366141 w 817166"/>
              <a:gd name="connsiteY0" fmla="*/ 0 h 677988"/>
              <a:gd name="connsiteX1" fmla="*/ 817166 w 817166"/>
              <a:gd name="connsiteY1" fmla="*/ 560723 h 677988"/>
              <a:gd name="connsiteX2" fmla="*/ 220 w 817166"/>
              <a:gd name="connsiteY2" fmla="*/ 677988 h 677988"/>
              <a:gd name="connsiteX3" fmla="*/ 366141 w 817166"/>
              <a:gd name="connsiteY3" fmla="*/ 0 h 677988"/>
              <a:gd name="connsiteX0" fmla="*/ 366141 w 817166"/>
              <a:gd name="connsiteY0" fmla="*/ 0 h 677988"/>
              <a:gd name="connsiteX1" fmla="*/ 817166 w 817166"/>
              <a:gd name="connsiteY1" fmla="*/ 560723 h 677988"/>
              <a:gd name="connsiteX2" fmla="*/ 220 w 817166"/>
              <a:gd name="connsiteY2" fmla="*/ 677988 h 677988"/>
              <a:gd name="connsiteX3" fmla="*/ 366141 w 817166"/>
              <a:gd name="connsiteY3" fmla="*/ 0 h 677988"/>
              <a:gd name="connsiteX0" fmla="*/ 305381 w 756406"/>
              <a:gd name="connsiteY0" fmla="*/ 0 h 636165"/>
              <a:gd name="connsiteX1" fmla="*/ 756406 w 756406"/>
              <a:gd name="connsiteY1" fmla="*/ 560723 h 636165"/>
              <a:gd name="connsiteX2" fmla="*/ 254 w 756406"/>
              <a:gd name="connsiteY2" fmla="*/ 636165 h 636165"/>
              <a:gd name="connsiteX3" fmla="*/ 305381 w 756406"/>
              <a:gd name="connsiteY3" fmla="*/ 0 h 636165"/>
              <a:gd name="connsiteX0" fmla="*/ 305381 w 756406"/>
              <a:gd name="connsiteY0" fmla="*/ 0 h 636165"/>
              <a:gd name="connsiteX1" fmla="*/ 756406 w 756406"/>
              <a:gd name="connsiteY1" fmla="*/ 560723 h 636165"/>
              <a:gd name="connsiteX2" fmla="*/ 254 w 756406"/>
              <a:gd name="connsiteY2" fmla="*/ 636165 h 636165"/>
              <a:gd name="connsiteX3" fmla="*/ 305381 w 756406"/>
              <a:gd name="connsiteY3" fmla="*/ 0 h 636165"/>
              <a:gd name="connsiteX0" fmla="*/ 315816 w 766841"/>
              <a:gd name="connsiteY0" fmla="*/ 0 h 636165"/>
              <a:gd name="connsiteX1" fmla="*/ 766841 w 766841"/>
              <a:gd name="connsiteY1" fmla="*/ 560723 h 636165"/>
              <a:gd name="connsiteX2" fmla="*/ 10689 w 766841"/>
              <a:gd name="connsiteY2" fmla="*/ 636165 h 636165"/>
              <a:gd name="connsiteX3" fmla="*/ 315816 w 766841"/>
              <a:gd name="connsiteY3" fmla="*/ 0 h 636165"/>
              <a:gd name="connsiteX0" fmla="*/ 258327 w 709352"/>
              <a:gd name="connsiteY0" fmla="*/ 0 h 595593"/>
              <a:gd name="connsiteX1" fmla="*/ 709352 w 709352"/>
              <a:gd name="connsiteY1" fmla="*/ 560723 h 595593"/>
              <a:gd name="connsiteX2" fmla="*/ 12049 w 709352"/>
              <a:gd name="connsiteY2" fmla="*/ 595593 h 595593"/>
              <a:gd name="connsiteX3" fmla="*/ 258327 w 709352"/>
              <a:gd name="connsiteY3" fmla="*/ 0 h 595593"/>
              <a:gd name="connsiteX0" fmla="*/ 258327 w 652672"/>
              <a:gd name="connsiteY0" fmla="*/ 0 h 595593"/>
              <a:gd name="connsiteX1" fmla="*/ 652672 w 652672"/>
              <a:gd name="connsiteY1" fmla="*/ 544176 h 595593"/>
              <a:gd name="connsiteX2" fmla="*/ 12049 w 652672"/>
              <a:gd name="connsiteY2" fmla="*/ 595593 h 595593"/>
              <a:gd name="connsiteX3" fmla="*/ 258327 w 652672"/>
              <a:gd name="connsiteY3" fmla="*/ 0 h 595593"/>
              <a:gd name="connsiteX0" fmla="*/ 265513 w 652483"/>
              <a:gd name="connsiteY0" fmla="*/ 0 h 571158"/>
              <a:gd name="connsiteX1" fmla="*/ 652483 w 652483"/>
              <a:gd name="connsiteY1" fmla="*/ 519741 h 571158"/>
              <a:gd name="connsiteX2" fmla="*/ 11860 w 652483"/>
              <a:gd name="connsiteY2" fmla="*/ 571158 h 571158"/>
              <a:gd name="connsiteX3" fmla="*/ 265513 w 652483"/>
              <a:gd name="connsiteY3" fmla="*/ 0 h 571158"/>
              <a:gd name="connsiteX0" fmla="*/ 266698 w 653668"/>
              <a:gd name="connsiteY0" fmla="*/ 0 h 571158"/>
              <a:gd name="connsiteX1" fmla="*/ 653668 w 653668"/>
              <a:gd name="connsiteY1" fmla="*/ 519741 h 571158"/>
              <a:gd name="connsiteX2" fmla="*/ 13045 w 653668"/>
              <a:gd name="connsiteY2" fmla="*/ 571158 h 571158"/>
              <a:gd name="connsiteX3" fmla="*/ 266698 w 653668"/>
              <a:gd name="connsiteY3" fmla="*/ 0 h 571158"/>
              <a:gd name="connsiteX0" fmla="*/ 258333 w 645303"/>
              <a:gd name="connsiteY0" fmla="*/ 0 h 571158"/>
              <a:gd name="connsiteX1" fmla="*/ 645303 w 645303"/>
              <a:gd name="connsiteY1" fmla="*/ 519741 h 571158"/>
              <a:gd name="connsiteX2" fmla="*/ 4680 w 645303"/>
              <a:gd name="connsiteY2" fmla="*/ 571158 h 571158"/>
              <a:gd name="connsiteX3" fmla="*/ 258333 w 645303"/>
              <a:gd name="connsiteY3" fmla="*/ 0 h 571158"/>
              <a:gd name="connsiteX0" fmla="*/ 258333 w 645303"/>
              <a:gd name="connsiteY0" fmla="*/ 0 h 571158"/>
              <a:gd name="connsiteX1" fmla="*/ 645303 w 645303"/>
              <a:gd name="connsiteY1" fmla="*/ 519741 h 571158"/>
              <a:gd name="connsiteX2" fmla="*/ 4680 w 645303"/>
              <a:gd name="connsiteY2" fmla="*/ 571158 h 571158"/>
              <a:gd name="connsiteX3" fmla="*/ 258333 w 645303"/>
              <a:gd name="connsiteY3" fmla="*/ 0 h 571158"/>
              <a:gd name="connsiteX0" fmla="*/ 258333 w 645303"/>
              <a:gd name="connsiteY0" fmla="*/ 0 h 571158"/>
              <a:gd name="connsiteX1" fmla="*/ 645303 w 645303"/>
              <a:gd name="connsiteY1" fmla="*/ 519741 h 571158"/>
              <a:gd name="connsiteX2" fmla="*/ 4680 w 645303"/>
              <a:gd name="connsiteY2" fmla="*/ 571158 h 571158"/>
              <a:gd name="connsiteX3" fmla="*/ 258333 w 645303"/>
              <a:gd name="connsiteY3" fmla="*/ 0 h 571158"/>
              <a:gd name="connsiteX0" fmla="*/ 258333 w 645303"/>
              <a:gd name="connsiteY0" fmla="*/ 0 h 571158"/>
              <a:gd name="connsiteX1" fmla="*/ 645303 w 645303"/>
              <a:gd name="connsiteY1" fmla="*/ 519741 h 571158"/>
              <a:gd name="connsiteX2" fmla="*/ 4680 w 645303"/>
              <a:gd name="connsiteY2" fmla="*/ 571158 h 571158"/>
              <a:gd name="connsiteX3" fmla="*/ 258333 w 645303"/>
              <a:gd name="connsiteY3" fmla="*/ 0 h 571158"/>
              <a:gd name="connsiteX0" fmla="*/ 258600 w 645570"/>
              <a:gd name="connsiteY0" fmla="*/ 0 h 571158"/>
              <a:gd name="connsiteX1" fmla="*/ 645570 w 645570"/>
              <a:gd name="connsiteY1" fmla="*/ 519741 h 571158"/>
              <a:gd name="connsiteX2" fmla="*/ 4947 w 645570"/>
              <a:gd name="connsiteY2" fmla="*/ 571158 h 571158"/>
              <a:gd name="connsiteX3" fmla="*/ 258600 w 645570"/>
              <a:gd name="connsiteY3" fmla="*/ 0 h 571158"/>
              <a:gd name="connsiteX0" fmla="*/ 258600 w 645570"/>
              <a:gd name="connsiteY0" fmla="*/ 0 h 571158"/>
              <a:gd name="connsiteX1" fmla="*/ 645570 w 645570"/>
              <a:gd name="connsiteY1" fmla="*/ 519741 h 571158"/>
              <a:gd name="connsiteX2" fmla="*/ 4947 w 645570"/>
              <a:gd name="connsiteY2" fmla="*/ 571158 h 571158"/>
              <a:gd name="connsiteX3" fmla="*/ 258600 w 645570"/>
              <a:gd name="connsiteY3" fmla="*/ 0 h 571158"/>
              <a:gd name="connsiteX0" fmla="*/ 258600 w 646375"/>
              <a:gd name="connsiteY0" fmla="*/ 0 h 571158"/>
              <a:gd name="connsiteX1" fmla="*/ 645570 w 646375"/>
              <a:gd name="connsiteY1" fmla="*/ 519741 h 571158"/>
              <a:gd name="connsiteX2" fmla="*/ 4947 w 646375"/>
              <a:gd name="connsiteY2" fmla="*/ 571158 h 571158"/>
              <a:gd name="connsiteX3" fmla="*/ 258600 w 646375"/>
              <a:gd name="connsiteY3" fmla="*/ 0 h 57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6375" h="571158">
                <a:moveTo>
                  <a:pt x="258600" y="0"/>
                </a:moveTo>
                <a:cubicBezTo>
                  <a:pt x="365834" y="459028"/>
                  <a:pt x="663855" y="501783"/>
                  <a:pt x="645570" y="519741"/>
                </a:cubicBezTo>
                <a:cubicBezTo>
                  <a:pt x="493478" y="494578"/>
                  <a:pt x="403683" y="435501"/>
                  <a:pt x="4947" y="571158"/>
                </a:cubicBezTo>
                <a:cubicBezTo>
                  <a:pt x="-42794" y="551574"/>
                  <a:pt x="271025" y="423521"/>
                  <a:pt x="258600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515852" y="1428618"/>
            <a:ext cx="243840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500" b="1" dirty="0" err="1" smtClean="0">
                <a:solidFill>
                  <a:prstClr val="black"/>
                </a:solidFill>
                <a:latin typeface="Bookman Old Style" pitchFamily="18" charset="0"/>
              </a:rPr>
              <a:t>ar</a:t>
            </a:r>
            <a:r>
              <a:rPr lang="en-US" alt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 (shaded region) =</a:t>
            </a:r>
            <a:endParaRPr lang="en-US" altLang="en-US" sz="15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740703" y="1428618"/>
            <a:ext cx="11454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ar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 (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Wingdings"/>
              </a:rPr>
              <a:t>ABC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) 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46562" y="1428618"/>
            <a:ext cx="1600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ar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 (3 sectors)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771900" y="1428618"/>
            <a:ext cx="3453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–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1" name="Isosceles Triangle 30"/>
          <p:cNvSpPr/>
          <p:nvPr/>
        </p:nvSpPr>
        <p:spPr>
          <a:xfrm>
            <a:off x="6358489" y="2030430"/>
            <a:ext cx="1533144" cy="1533144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Pie 17"/>
          <p:cNvSpPr/>
          <p:nvPr/>
        </p:nvSpPr>
        <p:spPr>
          <a:xfrm>
            <a:off x="7131766" y="2820740"/>
            <a:ext cx="753732" cy="735625"/>
          </a:xfrm>
          <a:custGeom>
            <a:avLst/>
            <a:gdLst>
              <a:gd name="connsiteX0" fmla="*/ 0 w 1981200"/>
              <a:gd name="connsiteY0" fmla="*/ 990600 h 1981200"/>
              <a:gd name="connsiteX1" fmla="*/ 542117 w 1981200"/>
              <a:gd name="connsiteY1" fmla="*/ 107338 h 1981200"/>
              <a:gd name="connsiteX2" fmla="*/ 990600 w 1981200"/>
              <a:gd name="connsiteY2" fmla="*/ 990600 h 1981200"/>
              <a:gd name="connsiteX3" fmla="*/ 0 w 1981200"/>
              <a:gd name="connsiteY3" fmla="*/ 990600 h 1981200"/>
              <a:gd name="connsiteX0" fmla="*/ 0 w 990600"/>
              <a:gd name="connsiteY0" fmla="*/ 735625 h 735625"/>
              <a:gd name="connsiteX1" fmla="*/ 613555 w 990600"/>
              <a:gd name="connsiteY1" fmla="*/ 0 h 735625"/>
              <a:gd name="connsiteX2" fmla="*/ 990600 w 990600"/>
              <a:gd name="connsiteY2" fmla="*/ 735625 h 735625"/>
              <a:gd name="connsiteX3" fmla="*/ 0 w 990600"/>
              <a:gd name="connsiteY3" fmla="*/ 735625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6020 w 753732"/>
              <a:gd name="connsiteY0" fmla="*/ 733244 h 735625"/>
              <a:gd name="connsiteX1" fmla="*/ 376687 w 753732"/>
              <a:gd name="connsiteY1" fmla="*/ 0 h 735625"/>
              <a:gd name="connsiteX2" fmla="*/ 753732 w 753732"/>
              <a:gd name="connsiteY2" fmla="*/ 735625 h 735625"/>
              <a:gd name="connsiteX3" fmla="*/ 6020 w 753732"/>
              <a:gd name="connsiteY3" fmla="*/ 733244 h 735625"/>
              <a:gd name="connsiteX0" fmla="*/ 6020 w 753732"/>
              <a:gd name="connsiteY0" fmla="*/ 733244 h 735625"/>
              <a:gd name="connsiteX1" fmla="*/ 376687 w 753732"/>
              <a:gd name="connsiteY1" fmla="*/ 0 h 735625"/>
              <a:gd name="connsiteX2" fmla="*/ 753732 w 753732"/>
              <a:gd name="connsiteY2" fmla="*/ 735625 h 735625"/>
              <a:gd name="connsiteX3" fmla="*/ 6020 w 753732"/>
              <a:gd name="connsiteY3" fmla="*/ 733244 h 735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732" h="735625">
                <a:moveTo>
                  <a:pt x="6020" y="733244"/>
                </a:moveTo>
                <a:cubicBezTo>
                  <a:pt x="-26524" y="527720"/>
                  <a:pt x="69500" y="184749"/>
                  <a:pt x="376687" y="0"/>
                </a:cubicBezTo>
                <a:lnTo>
                  <a:pt x="753732" y="735625"/>
                </a:lnTo>
                <a:lnTo>
                  <a:pt x="6020" y="73324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3" name="Pie 17"/>
          <p:cNvSpPr/>
          <p:nvPr/>
        </p:nvSpPr>
        <p:spPr>
          <a:xfrm rot="14301398">
            <a:off x="6611666" y="2226678"/>
            <a:ext cx="860071" cy="747943"/>
          </a:xfrm>
          <a:custGeom>
            <a:avLst/>
            <a:gdLst>
              <a:gd name="connsiteX0" fmla="*/ 0 w 1981200"/>
              <a:gd name="connsiteY0" fmla="*/ 990600 h 1981200"/>
              <a:gd name="connsiteX1" fmla="*/ 542117 w 1981200"/>
              <a:gd name="connsiteY1" fmla="*/ 107338 h 1981200"/>
              <a:gd name="connsiteX2" fmla="*/ 990600 w 1981200"/>
              <a:gd name="connsiteY2" fmla="*/ 990600 h 1981200"/>
              <a:gd name="connsiteX3" fmla="*/ 0 w 1981200"/>
              <a:gd name="connsiteY3" fmla="*/ 990600 h 1981200"/>
              <a:gd name="connsiteX0" fmla="*/ 0 w 990600"/>
              <a:gd name="connsiteY0" fmla="*/ 735625 h 735625"/>
              <a:gd name="connsiteX1" fmla="*/ 613555 w 990600"/>
              <a:gd name="connsiteY1" fmla="*/ 0 h 735625"/>
              <a:gd name="connsiteX2" fmla="*/ 990600 w 990600"/>
              <a:gd name="connsiteY2" fmla="*/ 735625 h 735625"/>
              <a:gd name="connsiteX3" fmla="*/ 0 w 990600"/>
              <a:gd name="connsiteY3" fmla="*/ 735625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6020 w 753732"/>
              <a:gd name="connsiteY0" fmla="*/ 733244 h 735625"/>
              <a:gd name="connsiteX1" fmla="*/ 376687 w 753732"/>
              <a:gd name="connsiteY1" fmla="*/ 0 h 735625"/>
              <a:gd name="connsiteX2" fmla="*/ 753732 w 753732"/>
              <a:gd name="connsiteY2" fmla="*/ 735625 h 735625"/>
              <a:gd name="connsiteX3" fmla="*/ 6020 w 753732"/>
              <a:gd name="connsiteY3" fmla="*/ 733244 h 735625"/>
              <a:gd name="connsiteX0" fmla="*/ 6020 w 753732"/>
              <a:gd name="connsiteY0" fmla="*/ 733244 h 735625"/>
              <a:gd name="connsiteX1" fmla="*/ 376687 w 753732"/>
              <a:gd name="connsiteY1" fmla="*/ 0 h 735625"/>
              <a:gd name="connsiteX2" fmla="*/ 753732 w 753732"/>
              <a:gd name="connsiteY2" fmla="*/ 735625 h 735625"/>
              <a:gd name="connsiteX3" fmla="*/ 6020 w 753732"/>
              <a:gd name="connsiteY3" fmla="*/ 733244 h 735625"/>
              <a:gd name="connsiteX0" fmla="*/ 3343 w 863323"/>
              <a:gd name="connsiteY0" fmla="*/ 649142 h 735625"/>
              <a:gd name="connsiteX1" fmla="*/ 486278 w 863323"/>
              <a:gd name="connsiteY1" fmla="*/ 0 h 735625"/>
              <a:gd name="connsiteX2" fmla="*/ 863323 w 863323"/>
              <a:gd name="connsiteY2" fmla="*/ 735625 h 735625"/>
              <a:gd name="connsiteX3" fmla="*/ 3343 w 863323"/>
              <a:gd name="connsiteY3" fmla="*/ 649142 h 735625"/>
              <a:gd name="connsiteX0" fmla="*/ 4767 w 864747"/>
              <a:gd name="connsiteY0" fmla="*/ 661460 h 747943"/>
              <a:gd name="connsiteX1" fmla="*/ 413245 w 864747"/>
              <a:gd name="connsiteY1" fmla="*/ 0 h 747943"/>
              <a:gd name="connsiteX2" fmla="*/ 864747 w 864747"/>
              <a:gd name="connsiteY2" fmla="*/ 747943 h 747943"/>
              <a:gd name="connsiteX3" fmla="*/ 4767 w 864747"/>
              <a:gd name="connsiteY3" fmla="*/ 661460 h 747943"/>
              <a:gd name="connsiteX0" fmla="*/ 91 w 860071"/>
              <a:gd name="connsiteY0" fmla="*/ 661460 h 747943"/>
              <a:gd name="connsiteX1" fmla="*/ 408569 w 860071"/>
              <a:gd name="connsiteY1" fmla="*/ 0 h 747943"/>
              <a:gd name="connsiteX2" fmla="*/ 860071 w 860071"/>
              <a:gd name="connsiteY2" fmla="*/ 747943 h 747943"/>
              <a:gd name="connsiteX3" fmla="*/ 91 w 860071"/>
              <a:gd name="connsiteY3" fmla="*/ 661460 h 747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0071" h="747943">
                <a:moveTo>
                  <a:pt x="91" y="661460"/>
                </a:moveTo>
                <a:cubicBezTo>
                  <a:pt x="-3537" y="451378"/>
                  <a:pt x="101382" y="184749"/>
                  <a:pt x="408569" y="0"/>
                </a:cubicBezTo>
                <a:lnTo>
                  <a:pt x="860071" y="747943"/>
                </a:lnTo>
                <a:lnTo>
                  <a:pt x="91" y="66146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4" name="Pie 17"/>
          <p:cNvSpPr/>
          <p:nvPr/>
        </p:nvSpPr>
        <p:spPr>
          <a:xfrm rot="7027765">
            <a:off x="6432669" y="3003554"/>
            <a:ext cx="837843" cy="692199"/>
          </a:xfrm>
          <a:custGeom>
            <a:avLst/>
            <a:gdLst>
              <a:gd name="connsiteX0" fmla="*/ 0 w 1981200"/>
              <a:gd name="connsiteY0" fmla="*/ 990600 h 1981200"/>
              <a:gd name="connsiteX1" fmla="*/ 542117 w 1981200"/>
              <a:gd name="connsiteY1" fmla="*/ 107338 h 1981200"/>
              <a:gd name="connsiteX2" fmla="*/ 990600 w 1981200"/>
              <a:gd name="connsiteY2" fmla="*/ 990600 h 1981200"/>
              <a:gd name="connsiteX3" fmla="*/ 0 w 1981200"/>
              <a:gd name="connsiteY3" fmla="*/ 990600 h 1981200"/>
              <a:gd name="connsiteX0" fmla="*/ 0 w 990600"/>
              <a:gd name="connsiteY0" fmla="*/ 735625 h 735625"/>
              <a:gd name="connsiteX1" fmla="*/ 613555 w 990600"/>
              <a:gd name="connsiteY1" fmla="*/ 0 h 735625"/>
              <a:gd name="connsiteX2" fmla="*/ 990600 w 990600"/>
              <a:gd name="connsiteY2" fmla="*/ 735625 h 735625"/>
              <a:gd name="connsiteX3" fmla="*/ 0 w 990600"/>
              <a:gd name="connsiteY3" fmla="*/ 735625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6020 w 753732"/>
              <a:gd name="connsiteY0" fmla="*/ 733244 h 735625"/>
              <a:gd name="connsiteX1" fmla="*/ 376687 w 753732"/>
              <a:gd name="connsiteY1" fmla="*/ 0 h 735625"/>
              <a:gd name="connsiteX2" fmla="*/ 753732 w 753732"/>
              <a:gd name="connsiteY2" fmla="*/ 735625 h 735625"/>
              <a:gd name="connsiteX3" fmla="*/ 6020 w 753732"/>
              <a:gd name="connsiteY3" fmla="*/ 733244 h 735625"/>
              <a:gd name="connsiteX0" fmla="*/ 6020 w 753732"/>
              <a:gd name="connsiteY0" fmla="*/ 733244 h 735625"/>
              <a:gd name="connsiteX1" fmla="*/ 376687 w 753732"/>
              <a:gd name="connsiteY1" fmla="*/ 0 h 735625"/>
              <a:gd name="connsiteX2" fmla="*/ 753732 w 753732"/>
              <a:gd name="connsiteY2" fmla="*/ 735625 h 735625"/>
              <a:gd name="connsiteX3" fmla="*/ 6020 w 753732"/>
              <a:gd name="connsiteY3" fmla="*/ 733244 h 735625"/>
              <a:gd name="connsiteX0" fmla="*/ 3343 w 863323"/>
              <a:gd name="connsiteY0" fmla="*/ 649142 h 735625"/>
              <a:gd name="connsiteX1" fmla="*/ 486278 w 863323"/>
              <a:gd name="connsiteY1" fmla="*/ 0 h 735625"/>
              <a:gd name="connsiteX2" fmla="*/ 863323 w 863323"/>
              <a:gd name="connsiteY2" fmla="*/ 735625 h 735625"/>
              <a:gd name="connsiteX3" fmla="*/ 3343 w 863323"/>
              <a:gd name="connsiteY3" fmla="*/ 649142 h 735625"/>
              <a:gd name="connsiteX0" fmla="*/ 4767 w 864747"/>
              <a:gd name="connsiteY0" fmla="*/ 661460 h 747943"/>
              <a:gd name="connsiteX1" fmla="*/ 413245 w 864747"/>
              <a:gd name="connsiteY1" fmla="*/ 0 h 747943"/>
              <a:gd name="connsiteX2" fmla="*/ 864747 w 864747"/>
              <a:gd name="connsiteY2" fmla="*/ 747943 h 747943"/>
              <a:gd name="connsiteX3" fmla="*/ 4767 w 864747"/>
              <a:gd name="connsiteY3" fmla="*/ 661460 h 747943"/>
              <a:gd name="connsiteX0" fmla="*/ 91 w 860071"/>
              <a:gd name="connsiteY0" fmla="*/ 661460 h 747943"/>
              <a:gd name="connsiteX1" fmla="*/ 408569 w 860071"/>
              <a:gd name="connsiteY1" fmla="*/ 0 h 747943"/>
              <a:gd name="connsiteX2" fmla="*/ 860071 w 860071"/>
              <a:gd name="connsiteY2" fmla="*/ 747943 h 747943"/>
              <a:gd name="connsiteX3" fmla="*/ 91 w 860071"/>
              <a:gd name="connsiteY3" fmla="*/ 661460 h 747943"/>
              <a:gd name="connsiteX0" fmla="*/ 46 w 860026"/>
              <a:gd name="connsiteY0" fmla="*/ 605716 h 692199"/>
              <a:gd name="connsiteX1" fmla="*/ 515571 w 860026"/>
              <a:gd name="connsiteY1" fmla="*/ 0 h 692199"/>
              <a:gd name="connsiteX2" fmla="*/ 860026 w 860026"/>
              <a:gd name="connsiteY2" fmla="*/ 692199 h 692199"/>
              <a:gd name="connsiteX3" fmla="*/ 46 w 860026"/>
              <a:gd name="connsiteY3" fmla="*/ 605716 h 692199"/>
              <a:gd name="connsiteX0" fmla="*/ 52 w 837895"/>
              <a:gd name="connsiteY0" fmla="*/ 690696 h 692199"/>
              <a:gd name="connsiteX1" fmla="*/ 493440 w 837895"/>
              <a:gd name="connsiteY1" fmla="*/ 0 h 692199"/>
              <a:gd name="connsiteX2" fmla="*/ 837895 w 837895"/>
              <a:gd name="connsiteY2" fmla="*/ 692199 h 692199"/>
              <a:gd name="connsiteX3" fmla="*/ 52 w 837895"/>
              <a:gd name="connsiteY3" fmla="*/ 690696 h 692199"/>
              <a:gd name="connsiteX0" fmla="*/ 0 w 837843"/>
              <a:gd name="connsiteY0" fmla="*/ 690696 h 692199"/>
              <a:gd name="connsiteX1" fmla="*/ 493388 w 837843"/>
              <a:gd name="connsiteY1" fmla="*/ 0 h 692199"/>
              <a:gd name="connsiteX2" fmla="*/ 837843 w 837843"/>
              <a:gd name="connsiteY2" fmla="*/ 692199 h 692199"/>
              <a:gd name="connsiteX3" fmla="*/ 0 w 837843"/>
              <a:gd name="connsiteY3" fmla="*/ 690696 h 692199"/>
              <a:gd name="connsiteX0" fmla="*/ 0 w 837843"/>
              <a:gd name="connsiteY0" fmla="*/ 690696 h 692199"/>
              <a:gd name="connsiteX1" fmla="*/ 493388 w 837843"/>
              <a:gd name="connsiteY1" fmla="*/ 0 h 692199"/>
              <a:gd name="connsiteX2" fmla="*/ 837843 w 837843"/>
              <a:gd name="connsiteY2" fmla="*/ 692199 h 692199"/>
              <a:gd name="connsiteX3" fmla="*/ 0 w 837843"/>
              <a:gd name="connsiteY3" fmla="*/ 690696 h 692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7843" h="692199">
                <a:moveTo>
                  <a:pt x="0" y="690696"/>
                </a:moveTo>
                <a:cubicBezTo>
                  <a:pt x="20195" y="304302"/>
                  <a:pt x="216934" y="133328"/>
                  <a:pt x="493388" y="0"/>
                </a:cubicBezTo>
                <a:lnTo>
                  <a:pt x="837843" y="692199"/>
                </a:lnTo>
                <a:lnTo>
                  <a:pt x="0" y="690696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884566" y="1435884"/>
            <a:ext cx="20114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 3 </a:t>
            </a:r>
            <a:r>
              <a:rPr lang="en-US" sz="1500" b="1" dirty="0" err="1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ar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 (1 sector)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57963" y="1844268"/>
            <a:ext cx="1244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prstClr val="black"/>
                </a:solidFill>
                <a:latin typeface="Bookman Old Style" pitchFamily="18" charset="0"/>
              </a:rPr>
              <a:t>ar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(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ABC)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177552" y="1844268"/>
            <a:ext cx="3656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433430" y="1844268"/>
            <a:ext cx="1666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17320.5 cm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1" name="Rounded Rectangle 40"/>
          <p:cNvSpPr/>
          <p:nvPr/>
        </p:nvSpPr>
        <p:spPr bwMode="auto">
          <a:xfrm rot="10800000" flipH="1" flipV="1">
            <a:off x="1735261" y="2606956"/>
            <a:ext cx="3326895" cy="583521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735052" y="2575973"/>
            <a:ext cx="3311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itchFamily="18" charset="0"/>
              </a:rPr>
              <a:t>From area, let us find side of the equilateral triangle</a:t>
            </a:r>
            <a:endParaRPr lang="en-US" sz="16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43" name="Rounded Rectangle 42"/>
          <p:cNvSpPr/>
          <p:nvPr/>
        </p:nvSpPr>
        <p:spPr bwMode="auto">
          <a:xfrm>
            <a:off x="1171124" y="2915187"/>
            <a:ext cx="3613774" cy="635497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lIns="91347" tIns="45669" rIns="91347" bIns="45669"/>
          <a:lstStyle/>
          <a:p>
            <a:pPr algn="ctr">
              <a:defRPr/>
            </a:pPr>
            <a:r>
              <a:rPr lang="en-US" sz="1200" kern="0" dirty="0">
                <a:solidFill>
                  <a:sysClr val="window" lastClr="FFFFFF"/>
                </a:solidFill>
                <a:latin typeface="Bookman Old Style" pitchFamily="18" charset="0"/>
              </a:rPr>
              <a:t>            </a:t>
            </a:r>
          </a:p>
        </p:txBody>
      </p:sp>
      <p:sp>
        <p:nvSpPr>
          <p:cNvPr id="44" name="TextBox 58"/>
          <p:cNvSpPr txBox="1">
            <a:spLocks noChangeArrowheads="1"/>
          </p:cNvSpPr>
          <p:nvPr/>
        </p:nvSpPr>
        <p:spPr bwMode="auto">
          <a:xfrm>
            <a:off x="1153947" y="2917170"/>
            <a:ext cx="3484889" cy="584775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9pPr>
          </a:lstStyle>
          <a:p>
            <a:pPr algn="ctr"/>
            <a:r>
              <a:rPr lang="en-US" altLang="en-US" sz="1600" dirty="0" smtClean="0">
                <a:solidFill>
                  <a:srgbClr val="FFFFFF"/>
                </a:solidFill>
                <a:latin typeface="Bookman Old Style" pitchFamily="18" charset="0"/>
              </a:rPr>
              <a:t>What is the formula to find area of an equilateral triangle?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2279095" y="2872951"/>
            <a:ext cx="1569163" cy="709660"/>
            <a:chOff x="224709" y="3226270"/>
            <a:chExt cx="1569163" cy="709660"/>
          </a:xfrm>
        </p:grpSpPr>
        <p:grpSp>
          <p:nvGrpSpPr>
            <p:cNvPr id="46" name="Group 45"/>
            <p:cNvGrpSpPr/>
            <p:nvPr/>
          </p:nvGrpSpPr>
          <p:grpSpPr>
            <a:xfrm>
              <a:off x="224709" y="3226270"/>
              <a:ext cx="528048" cy="709660"/>
              <a:chOff x="3750754" y="4305112"/>
              <a:chExt cx="528048" cy="70966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3750754" y="4305112"/>
                    <a:ext cx="478133" cy="43640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ad>
                            <m:radPr>
                              <m:degHide m:val="on"/>
                              <m:ctrlPr>
                                <a:rPr lang="en-US" sz="2000" b="1" i="1" dirty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1" i="1" dirty="0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sym typeface="Symbol"/>
                                </a:rPr>
                                <m:t>𝟑</m:t>
                              </m:r>
                            </m:e>
                          </m:rad>
                        </m:oMath>
                      </m:oMathPara>
                    </a14:m>
                    <a:endParaRPr lang="en-US" sz="2000" b="1" dirty="0">
                      <a:solidFill>
                        <a:srgbClr val="FFFF00"/>
                      </a:solidFill>
                      <a:latin typeface="Bookman Old Style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9" name="TextBox 4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50754" y="4305112"/>
                    <a:ext cx="478133" cy="436402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 r="-512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0" name="TextBox 49"/>
              <p:cNvSpPr txBox="1"/>
              <p:nvPr/>
            </p:nvSpPr>
            <p:spPr>
              <a:xfrm>
                <a:off x="3864127" y="4614662"/>
                <a:ext cx="4146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FFFF00"/>
                    </a:solidFill>
                    <a:latin typeface="Bookman Old Style" pitchFamily="18" charset="0"/>
                    <a:sym typeface="Symbol"/>
                  </a:rPr>
                  <a:t>4</a:t>
                </a:r>
                <a:endParaRPr lang="en-US" sz="2000" b="1" dirty="0">
                  <a:solidFill>
                    <a:srgbClr val="FFFF00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51" name="Straight Connector 50"/>
              <p:cNvCxnSpPr/>
              <p:nvPr/>
            </p:nvCxnSpPr>
            <p:spPr>
              <a:xfrm>
                <a:off x="3859032" y="4698033"/>
                <a:ext cx="347255" cy="0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644883" y="3403223"/>
                  <a:ext cx="359228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dirty="0" smtClean="0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  <a:sym typeface="Symbol"/>
                          </a:rPr>
                          <m:t>×</m:t>
                        </m:r>
                      </m:oMath>
                    </m:oMathPara>
                  </a14:m>
                  <a:endParaRPr lang="en-US" sz="2000" dirty="0">
                    <a:solidFill>
                      <a:srgbClr val="FFFF00"/>
                    </a:solidFill>
                    <a:latin typeface="Bookman Old Style" pitchFamily="18" charset="0"/>
                  </a:endParaRPr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883" y="3403223"/>
                  <a:ext cx="359228" cy="400110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/>
            <p:cNvSpPr txBox="1"/>
            <p:nvPr/>
          </p:nvSpPr>
          <p:spPr>
            <a:xfrm>
              <a:off x="877058" y="3393697"/>
              <a:ext cx="9168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FFFF00"/>
                  </a:solidFill>
                  <a:latin typeface="Bookman Old Style" pitchFamily="18" charset="0"/>
                  <a:sym typeface="Symbol"/>
                </a:rPr>
                <a:t>side</a:t>
              </a:r>
              <a:r>
                <a:rPr lang="en-US" sz="2000" b="1" baseline="30000" dirty="0" smtClean="0">
                  <a:solidFill>
                    <a:srgbClr val="FFFF00"/>
                  </a:solidFill>
                  <a:latin typeface="Bookman Old Style" pitchFamily="18" charset="0"/>
                  <a:sym typeface="Symbol"/>
                </a:rPr>
                <a:t>2</a:t>
              </a:r>
              <a:r>
                <a:rPr lang="en-US" sz="2000" b="1" dirty="0" smtClean="0">
                  <a:solidFill>
                    <a:srgbClr val="FFFF00"/>
                  </a:solidFill>
                  <a:latin typeface="Bookman Old Style" pitchFamily="18" charset="0"/>
                  <a:sym typeface="Symbol"/>
                </a:rPr>
                <a:t> </a:t>
              </a:r>
              <a:endParaRPr lang="en-US" sz="2000" b="1" dirty="0">
                <a:solidFill>
                  <a:srgbClr val="FFFF00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029830" y="2223815"/>
            <a:ext cx="3045737" cy="623088"/>
            <a:chOff x="2059663" y="1829628"/>
            <a:chExt cx="3045737" cy="623088"/>
          </a:xfrm>
        </p:grpSpPr>
        <p:sp>
          <p:nvSpPr>
            <p:cNvPr id="54" name="TextBox 53"/>
            <p:cNvSpPr txBox="1"/>
            <p:nvPr/>
          </p:nvSpPr>
          <p:spPr>
            <a:xfrm>
              <a:off x="2059663" y="1984530"/>
              <a:ext cx="12752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 smtClean="0">
                  <a:solidFill>
                    <a:prstClr val="black"/>
                  </a:solidFill>
                  <a:latin typeface="Bookman Old Style" pitchFamily="18" charset="0"/>
                </a:rPr>
                <a:t>ar</a:t>
              </a:r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</a:rPr>
                <a:t> (</a:t>
              </a:r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  <a:sym typeface="Symbol"/>
                </a:rPr>
                <a:t>ABC)</a:t>
              </a:r>
              <a:endParaRPr lang="en-US" sz="16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209880" y="1984530"/>
              <a:ext cx="359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prstClr val="black"/>
                  </a:solidFill>
                  <a:latin typeface="Bookman Old Style" pitchFamily="18" charset="0"/>
                  <a:sym typeface="Symbol"/>
                </a:rPr>
                <a:t>=</a:t>
              </a:r>
              <a:endParaRPr lang="en-US" sz="16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136572" y="1975004"/>
              <a:ext cx="9688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  <a:sym typeface="Symbol"/>
                </a:rPr>
                <a:t>(side)</a:t>
              </a:r>
              <a:r>
                <a:rPr lang="en-US" sz="1600" b="1" baseline="30000" dirty="0" smtClean="0">
                  <a:solidFill>
                    <a:prstClr val="black"/>
                  </a:solidFill>
                  <a:latin typeface="Bookman Old Style" pitchFamily="18" charset="0"/>
                  <a:sym typeface="Symbol"/>
                </a:rPr>
                <a:t>2</a:t>
              </a:r>
              <a:endParaRPr lang="en-US" sz="1600" b="1" baseline="3000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3492986" y="1829628"/>
                  <a:ext cx="438358" cy="3676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sz="16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 b="1" i="1" smtClean="0">
                                <a:solidFill>
                                  <a:prstClr val="black"/>
                                </a:solidFill>
                                <a:latin typeface="Cambria Math"/>
                                <a:sym typeface="Symbol"/>
                              </a:rPr>
                              <m:t>𝟑</m:t>
                            </m:r>
                          </m:e>
                        </m:rad>
                      </m:oMath>
                    </m:oMathPara>
                  </a14:m>
                  <a:endParaRPr lang="en-US" sz="1600" b="1" dirty="0">
                    <a:solidFill>
                      <a:prstClr val="black"/>
                    </a:solidFill>
                    <a:latin typeface="Bookman Old Style" pitchFamily="18" charset="0"/>
                  </a:endParaRPr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2986" y="1829628"/>
                  <a:ext cx="438358" cy="367601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TextBox 57"/>
            <p:cNvSpPr txBox="1"/>
            <p:nvPr/>
          </p:nvSpPr>
          <p:spPr>
            <a:xfrm>
              <a:off x="3573519" y="2114162"/>
              <a:ext cx="3311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  <a:sym typeface="Symbol"/>
                </a:rPr>
                <a:t>4</a:t>
              </a:r>
              <a:endParaRPr lang="en-US" sz="16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3576617" y="2156188"/>
              <a:ext cx="31147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3898446" y="1979767"/>
                  <a:ext cx="35922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  <a:sym typeface="Symbol"/>
                          </a:rPr>
                          <m:t>×</m:t>
                        </m:r>
                      </m:oMath>
                    </m:oMathPara>
                  </a14:m>
                  <a:endParaRPr lang="en-US" sz="1600" b="1" dirty="0">
                    <a:solidFill>
                      <a:prstClr val="black"/>
                    </a:solidFill>
                    <a:latin typeface="Bookman Old Style" pitchFamily="18" charset="0"/>
                  </a:endParaRPr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8446" y="1979767"/>
                  <a:ext cx="359228" cy="338554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3" name="TextBox 62"/>
          <p:cNvSpPr txBox="1"/>
          <p:nvPr/>
        </p:nvSpPr>
        <p:spPr>
          <a:xfrm>
            <a:off x="520700" y="2880565"/>
            <a:ext cx="37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1537511" y="2809894"/>
            <a:ext cx="1612414" cy="623088"/>
            <a:chOff x="685792" y="2771794"/>
            <a:chExt cx="1612414" cy="623088"/>
          </a:xfrm>
        </p:grpSpPr>
        <p:sp>
          <p:nvSpPr>
            <p:cNvPr id="67" name="TextBox 66"/>
            <p:cNvSpPr txBox="1"/>
            <p:nvPr/>
          </p:nvSpPr>
          <p:spPr>
            <a:xfrm>
              <a:off x="1329378" y="2917170"/>
              <a:ext cx="9688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  <a:sym typeface="Symbol"/>
                </a:rPr>
                <a:t>(side)</a:t>
              </a:r>
              <a:r>
                <a:rPr lang="en-US" sz="1600" b="1" baseline="30000" dirty="0" smtClean="0">
                  <a:solidFill>
                    <a:prstClr val="black"/>
                  </a:solidFill>
                  <a:latin typeface="Bookman Old Style" pitchFamily="18" charset="0"/>
                  <a:sym typeface="Symbol"/>
                </a:rPr>
                <a:t>2</a:t>
              </a:r>
              <a:endParaRPr lang="en-US" sz="1600" b="1" baseline="3000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685792" y="2771794"/>
              <a:ext cx="438358" cy="623088"/>
              <a:chOff x="2534148" y="3208072"/>
              <a:chExt cx="438358" cy="6230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/>
                  <p:cNvSpPr txBox="1"/>
                  <p:nvPr/>
                </p:nvSpPr>
                <p:spPr>
                  <a:xfrm>
                    <a:off x="2534148" y="3208072"/>
                    <a:ext cx="438358" cy="36760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1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sym typeface="Symbol"/>
                                </a:rPr>
                                <m:t>𝟑</m:t>
                              </m:r>
                            </m:e>
                          </m:rad>
                        </m:oMath>
                      </m:oMathPara>
                    </a14:m>
                    <a:endParaRPr lang="en-US" sz="1600" b="1" dirty="0">
                      <a:solidFill>
                        <a:prstClr val="black"/>
                      </a:solidFill>
                      <a:latin typeface="Bookman Old Style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8" name="TextBox 6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34148" y="3208072"/>
                    <a:ext cx="438358" cy="367601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9" name="TextBox 68"/>
              <p:cNvSpPr txBox="1"/>
              <p:nvPr/>
            </p:nvSpPr>
            <p:spPr>
              <a:xfrm>
                <a:off x="2614681" y="3492606"/>
                <a:ext cx="3311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prstClr val="black"/>
                    </a:solidFill>
                    <a:latin typeface="Bookman Old Style" pitchFamily="18" charset="0"/>
                    <a:sym typeface="Symbol"/>
                  </a:rPr>
                  <a:t>4</a:t>
                </a:r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70" name="Straight Connector 69"/>
              <p:cNvCxnSpPr/>
              <p:nvPr/>
            </p:nvCxnSpPr>
            <p:spPr>
              <a:xfrm>
                <a:off x="2617779" y="3534632"/>
                <a:ext cx="31147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1091252" y="2921933"/>
                  <a:ext cx="35922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  <a:sym typeface="Symbol"/>
                          </a:rPr>
                          <m:t>×</m:t>
                        </m:r>
                      </m:oMath>
                    </m:oMathPara>
                  </a14:m>
                  <a:endParaRPr lang="en-US" sz="1600" b="1" dirty="0">
                    <a:solidFill>
                      <a:prstClr val="black"/>
                    </a:solidFill>
                    <a:latin typeface="Bookman Old Style" pitchFamily="18" charset="0"/>
                  </a:endParaRPr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252" y="2921933"/>
                  <a:ext cx="359228" cy="338554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3" name="TextBox 72"/>
          <p:cNvSpPr txBox="1"/>
          <p:nvPr/>
        </p:nvSpPr>
        <p:spPr>
          <a:xfrm>
            <a:off x="2926209" y="2972781"/>
            <a:ext cx="3656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20700" y="3527988"/>
            <a:ext cx="37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975360" y="3435548"/>
            <a:ext cx="1139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1.73205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80" name="Straight Connector 79"/>
          <p:cNvCxnSpPr/>
          <p:nvPr/>
        </p:nvCxnSpPr>
        <p:spPr>
          <a:xfrm flipV="1">
            <a:off x="1009359" y="3739654"/>
            <a:ext cx="914164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1280160" y="3689665"/>
            <a:ext cx="397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4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180970" y="3535223"/>
            <a:ext cx="968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(side)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2</a:t>
            </a:r>
            <a:endParaRPr 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1919029" y="3539986"/>
                <a:ext cx="3592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  <a:sym typeface="Symbol"/>
                        </a:rPr>
                        <m:t>×</m:t>
                      </m:r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029" y="3539986"/>
                <a:ext cx="359228" cy="33855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/>
          <p:cNvSpPr txBox="1"/>
          <p:nvPr/>
        </p:nvSpPr>
        <p:spPr>
          <a:xfrm>
            <a:off x="3287772" y="2967177"/>
            <a:ext cx="1139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17320.5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926209" y="3527700"/>
            <a:ext cx="3656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207837" y="3532256"/>
            <a:ext cx="1139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17320.5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520700" y="4222016"/>
            <a:ext cx="37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870330" y="4097821"/>
            <a:ext cx="1139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173205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 flipV="1">
            <a:off x="819763" y="4401927"/>
            <a:ext cx="1216752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762000" y="4351938"/>
            <a:ext cx="1359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4 100000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214563" y="4197496"/>
            <a:ext cx="968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(side)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2</a:t>
            </a:r>
            <a:endParaRPr 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1976437" y="4202259"/>
                <a:ext cx="3592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  <a:sym typeface="Symbol"/>
                        </a:rPr>
                        <m:t>×</m:t>
                      </m:r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437" y="4202259"/>
                <a:ext cx="359228" cy="338554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TextBox 92"/>
          <p:cNvSpPr txBox="1"/>
          <p:nvPr/>
        </p:nvSpPr>
        <p:spPr>
          <a:xfrm>
            <a:off x="2926209" y="4200354"/>
            <a:ext cx="3656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3227841" y="4086216"/>
            <a:ext cx="1139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173205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95" name="Straight Connector 94"/>
          <p:cNvCxnSpPr/>
          <p:nvPr/>
        </p:nvCxnSpPr>
        <p:spPr>
          <a:xfrm flipV="1">
            <a:off x="3314704" y="4378112"/>
            <a:ext cx="914164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3323923" y="4351938"/>
            <a:ext cx="832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4 10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67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5" presetClass="emph" presetSubtype="0" repeatCount="4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500"/>
                            </p:stCondLst>
                            <p:childTnLst>
                              <p:par>
                                <p:cTn id="17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500"/>
                            </p:stCondLst>
                            <p:childTnLst>
                              <p:par>
                                <p:cTn id="1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500"/>
                            </p:stCondLst>
                            <p:childTnLst>
                              <p:par>
                                <p:cTn id="21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500"/>
                            </p:stCondLst>
                            <p:childTnLst>
                              <p:par>
                                <p:cTn id="2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500"/>
                            </p:stCondLst>
                            <p:childTnLst>
                              <p:par>
                                <p:cTn id="23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7" grpId="1" animBg="1"/>
      <p:bldP spid="76" grpId="0" animBg="1"/>
      <p:bldP spid="76" grpId="1" animBg="1"/>
      <p:bldP spid="62" grpId="0" animBg="1"/>
      <p:bldP spid="62" grpId="1" animBg="1"/>
      <p:bldP spid="61" grpId="0" animBg="1"/>
      <p:bldP spid="61" grpId="1" animBg="1"/>
      <p:bldP spid="37" grpId="0" animBg="1"/>
      <p:bldP spid="37" grpId="1" animBg="1"/>
      <p:bldP spid="25" grpId="0" animBg="1"/>
      <p:bldP spid="36" grpId="0" animBg="1"/>
      <p:bldP spid="24" grpId="0" animBg="1"/>
      <p:bldP spid="24" grpId="1" animBg="1"/>
      <p:bldP spid="4" grpId="0"/>
      <p:bldP spid="6" grpId="0" animBg="1"/>
      <p:bldP spid="7" grpId="0" animBg="1"/>
      <p:bldP spid="8" grpId="0" animBg="1"/>
      <p:bldP spid="9" grpId="0" animBg="1"/>
      <p:bldP spid="14" grpId="0"/>
      <p:bldP spid="15" grpId="0"/>
      <p:bldP spid="16" grpId="0"/>
      <p:bldP spid="18" grpId="0" animBg="1"/>
      <p:bldP spid="19" grpId="0" animBg="1"/>
      <p:bldP spid="21" grpId="0" animBg="1"/>
      <p:bldP spid="22" grpId="0" animBg="1"/>
      <p:bldP spid="22" grpId="1" animBg="1"/>
      <p:bldP spid="27" grpId="0"/>
      <p:bldP spid="28" grpId="0"/>
      <p:bldP spid="29" grpId="0"/>
      <p:bldP spid="29" grpId="1"/>
      <p:bldP spid="30" grpId="0"/>
      <p:bldP spid="31" grpId="0" animBg="1"/>
      <p:bldP spid="32" grpId="0" animBg="1"/>
      <p:bldP spid="33" grpId="0" animBg="1"/>
      <p:bldP spid="34" grpId="0" animBg="1"/>
      <p:bldP spid="35" grpId="0"/>
      <p:bldP spid="38" grpId="0"/>
      <p:bldP spid="39" grpId="0"/>
      <p:bldP spid="40" grpId="0"/>
      <p:bldP spid="41" grpId="0" animBg="1"/>
      <p:bldP spid="41" grpId="1" animBg="1"/>
      <p:bldP spid="42" grpId="0"/>
      <p:bldP spid="42" grpId="1"/>
      <p:bldP spid="43" grpId="0" animBg="1"/>
      <p:bldP spid="43" grpId="1" animBg="1"/>
      <p:bldP spid="44" grpId="0"/>
      <p:bldP spid="44" grpId="1"/>
      <p:bldP spid="63" grpId="0"/>
      <p:bldP spid="73" grpId="0"/>
      <p:bldP spid="78" grpId="0"/>
      <p:bldP spid="79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90" grpId="0"/>
      <p:bldP spid="91" grpId="0"/>
      <p:bldP spid="92" grpId="0"/>
      <p:bldP spid="93" grpId="0"/>
      <p:bldP spid="94" grpId="0"/>
      <p:bldP spid="9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604773" y="1446537"/>
            <a:ext cx="5034027" cy="314898"/>
          </a:xfrm>
          <a:prstGeom prst="roundRect">
            <a:avLst/>
          </a:prstGeom>
          <a:solidFill>
            <a:srgbClr val="00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4" name="Rounded Rectangle 3"/>
          <p:cNvSpPr>
            <a:spLocks noChangeArrowheads="1"/>
          </p:cNvSpPr>
          <p:nvPr/>
        </p:nvSpPr>
        <p:spPr bwMode="auto">
          <a:xfrm>
            <a:off x="2764845" y="1481333"/>
            <a:ext cx="1045155" cy="255837"/>
          </a:xfrm>
          <a:prstGeom prst="round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  <a:defRPr/>
            </a:pPr>
            <a:endParaRPr lang="en-US" altLang="en-US" sz="1600" b="1" dirty="0" smtClean="0">
              <a:solidFill>
                <a:srgbClr val="FF0000"/>
              </a:solidFill>
              <a:latin typeface="Maiandra GD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5596696" y="2718239"/>
            <a:ext cx="1533144" cy="15331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7129840" y="2718239"/>
            <a:ext cx="1533144" cy="15331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363268" y="1384026"/>
            <a:ext cx="1533144" cy="15331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Isosceles Triangle 9"/>
          <p:cNvSpPr/>
          <p:nvPr/>
        </p:nvSpPr>
        <p:spPr>
          <a:xfrm>
            <a:off x="6363268" y="2030446"/>
            <a:ext cx="1533144" cy="1533144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80025" y="1777156"/>
            <a:ext cx="288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A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15094" y="3530798"/>
            <a:ext cx="288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15250" y="3530798"/>
            <a:ext cx="349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C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4" name="Pie 17"/>
          <p:cNvSpPr/>
          <p:nvPr/>
        </p:nvSpPr>
        <p:spPr>
          <a:xfrm>
            <a:off x="7132968" y="2818539"/>
            <a:ext cx="753732" cy="735625"/>
          </a:xfrm>
          <a:custGeom>
            <a:avLst/>
            <a:gdLst>
              <a:gd name="connsiteX0" fmla="*/ 0 w 1981200"/>
              <a:gd name="connsiteY0" fmla="*/ 990600 h 1981200"/>
              <a:gd name="connsiteX1" fmla="*/ 542117 w 1981200"/>
              <a:gd name="connsiteY1" fmla="*/ 107338 h 1981200"/>
              <a:gd name="connsiteX2" fmla="*/ 990600 w 1981200"/>
              <a:gd name="connsiteY2" fmla="*/ 990600 h 1981200"/>
              <a:gd name="connsiteX3" fmla="*/ 0 w 1981200"/>
              <a:gd name="connsiteY3" fmla="*/ 990600 h 1981200"/>
              <a:gd name="connsiteX0" fmla="*/ 0 w 990600"/>
              <a:gd name="connsiteY0" fmla="*/ 735625 h 735625"/>
              <a:gd name="connsiteX1" fmla="*/ 613555 w 990600"/>
              <a:gd name="connsiteY1" fmla="*/ 0 h 735625"/>
              <a:gd name="connsiteX2" fmla="*/ 990600 w 990600"/>
              <a:gd name="connsiteY2" fmla="*/ 735625 h 735625"/>
              <a:gd name="connsiteX3" fmla="*/ 0 w 990600"/>
              <a:gd name="connsiteY3" fmla="*/ 735625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6020 w 753732"/>
              <a:gd name="connsiteY0" fmla="*/ 733244 h 735625"/>
              <a:gd name="connsiteX1" fmla="*/ 376687 w 753732"/>
              <a:gd name="connsiteY1" fmla="*/ 0 h 735625"/>
              <a:gd name="connsiteX2" fmla="*/ 753732 w 753732"/>
              <a:gd name="connsiteY2" fmla="*/ 735625 h 735625"/>
              <a:gd name="connsiteX3" fmla="*/ 6020 w 753732"/>
              <a:gd name="connsiteY3" fmla="*/ 733244 h 735625"/>
              <a:gd name="connsiteX0" fmla="*/ 6020 w 753732"/>
              <a:gd name="connsiteY0" fmla="*/ 733244 h 735625"/>
              <a:gd name="connsiteX1" fmla="*/ 376687 w 753732"/>
              <a:gd name="connsiteY1" fmla="*/ 0 h 735625"/>
              <a:gd name="connsiteX2" fmla="*/ 753732 w 753732"/>
              <a:gd name="connsiteY2" fmla="*/ 735625 h 735625"/>
              <a:gd name="connsiteX3" fmla="*/ 6020 w 753732"/>
              <a:gd name="connsiteY3" fmla="*/ 733244 h 735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732" h="735625">
                <a:moveTo>
                  <a:pt x="6020" y="733244"/>
                </a:moveTo>
                <a:cubicBezTo>
                  <a:pt x="-26524" y="527720"/>
                  <a:pt x="69500" y="184749"/>
                  <a:pt x="376687" y="0"/>
                </a:cubicBezTo>
                <a:lnTo>
                  <a:pt x="753732" y="735625"/>
                </a:lnTo>
                <a:lnTo>
                  <a:pt x="6020" y="733244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5" name="Pie 17"/>
          <p:cNvSpPr/>
          <p:nvPr/>
        </p:nvSpPr>
        <p:spPr>
          <a:xfrm rot="14301398">
            <a:off x="6612868" y="2224477"/>
            <a:ext cx="860071" cy="747943"/>
          </a:xfrm>
          <a:custGeom>
            <a:avLst/>
            <a:gdLst>
              <a:gd name="connsiteX0" fmla="*/ 0 w 1981200"/>
              <a:gd name="connsiteY0" fmla="*/ 990600 h 1981200"/>
              <a:gd name="connsiteX1" fmla="*/ 542117 w 1981200"/>
              <a:gd name="connsiteY1" fmla="*/ 107338 h 1981200"/>
              <a:gd name="connsiteX2" fmla="*/ 990600 w 1981200"/>
              <a:gd name="connsiteY2" fmla="*/ 990600 h 1981200"/>
              <a:gd name="connsiteX3" fmla="*/ 0 w 1981200"/>
              <a:gd name="connsiteY3" fmla="*/ 990600 h 1981200"/>
              <a:gd name="connsiteX0" fmla="*/ 0 w 990600"/>
              <a:gd name="connsiteY0" fmla="*/ 735625 h 735625"/>
              <a:gd name="connsiteX1" fmla="*/ 613555 w 990600"/>
              <a:gd name="connsiteY1" fmla="*/ 0 h 735625"/>
              <a:gd name="connsiteX2" fmla="*/ 990600 w 990600"/>
              <a:gd name="connsiteY2" fmla="*/ 735625 h 735625"/>
              <a:gd name="connsiteX3" fmla="*/ 0 w 990600"/>
              <a:gd name="connsiteY3" fmla="*/ 735625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6020 w 753732"/>
              <a:gd name="connsiteY0" fmla="*/ 733244 h 735625"/>
              <a:gd name="connsiteX1" fmla="*/ 376687 w 753732"/>
              <a:gd name="connsiteY1" fmla="*/ 0 h 735625"/>
              <a:gd name="connsiteX2" fmla="*/ 753732 w 753732"/>
              <a:gd name="connsiteY2" fmla="*/ 735625 h 735625"/>
              <a:gd name="connsiteX3" fmla="*/ 6020 w 753732"/>
              <a:gd name="connsiteY3" fmla="*/ 733244 h 735625"/>
              <a:gd name="connsiteX0" fmla="*/ 6020 w 753732"/>
              <a:gd name="connsiteY0" fmla="*/ 733244 h 735625"/>
              <a:gd name="connsiteX1" fmla="*/ 376687 w 753732"/>
              <a:gd name="connsiteY1" fmla="*/ 0 h 735625"/>
              <a:gd name="connsiteX2" fmla="*/ 753732 w 753732"/>
              <a:gd name="connsiteY2" fmla="*/ 735625 h 735625"/>
              <a:gd name="connsiteX3" fmla="*/ 6020 w 753732"/>
              <a:gd name="connsiteY3" fmla="*/ 733244 h 735625"/>
              <a:gd name="connsiteX0" fmla="*/ 3343 w 863323"/>
              <a:gd name="connsiteY0" fmla="*/ 649142 h 735625"/>
              <a:gd name="connsiteX1" fmla="*/ 486278 w 863323"/>
              <a:gd name="connsiteY1" fmla="*/ 0 h 735625"/>
              <a:gd name="connsiteX2" fmla="*/ 863323 w 863323"/>
              <a:gd name="connsiteY2" fmla="*/ 735625 h 735625"/>
              <a:gd name="connsiteX3" fmla="*/ 3343 w 863323"/>
              <a:gd name="connsiteY3" fmla="*/ 649142 h 735625"/>
              <a:gd name="connsiteX0" fmla="*/ 4767 w 864747"/>
              <a:gd name="connsiteY0" fmla="*/ 661460 h 747943"/>
              <a:gd name="connsiteX1" fmla="*/ 413245 w 864747"/>
              <a:gd name="connsiteY1" fmla="*/ 0 h 747943"/>
              <a:gd name="connsiteX2" fmla="*/ 864747 w 864747"/>
              <a:gd name="connsiteY2" fmla="*/ 747943 h 747943"/>
              <a:gd name="connsiteX3" fmla="*/ 4767 w 864747"/>
              <a:gd name="connsiteY3" fmla="*/ 661460 h 747943"/>
              <a:gd name="connsiteX0" fmla="*/ 91 w 860071"/>
              <a:gd name="connsiteY0" fmla="*/ 661460 h 747943"/>
              <a:gd name="connsiteX1" fmla="*/ 408569 w 860071"/>
              <a:gd name="connsiteY1" fmla="*/ 0 h 747943"/>
              <a:gd name="connsiteX2" fmla="*/ 860071 w 860071"/>
              <a:gd name="connsiteY2" fmla="*/ 747943 h 747943"/>
              <a:gd name="connsiteX3" fmla="*/ 91 w 860071"/>
              <a:gd name="connsiteY3" fmla="*/ 661460 h 747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0071" h="747943">
                <a:moveTo>
                  <a:pt x="91" y="661460"/>
                </a:moveTo>
                <a:cubicBezTo>
                  <a:pt x="-3537" y="451378"/>
                  <a:pt x="101382" y="184749"/>
                  <a:pt x="408569" y="0"/>
                </a:cubicBezTo>
                <a:lnTo>
                  <a:pt x="860071" y="747943"/>
                </a:lnTo>
                <a:lnTo>
                  <a:pt x="91" y="66146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6" name="Pie 17"/>
          <p:cNvSpPr/>
          <p:nvPr/>
        </p:nvSpPr>
        <p:spPr>
          <a:xfrm rot="7027765">
            <a:off x="6433871" y="3001353"/>
            <a:ext cx="837843" cy="692199"/>
          </a:xfrm>
          <a:custGeom>
            <a:avLst/>
            <a:gdLst>
              <a:gd name="connsiteX0" fmla="*/ 0 w 1981200"/>
              <a:gd name="connsiteY0" fmla="*/ 990600 h 1981200"/>
              <a:gd name="connsiteX1" fmla="*/ 542117 w 1981200"/>
              <a:gd name="connsiteY1" fmla="*/ 107338 h 1981200"/>
              <a:gd name="connsiteX2" fmla="*/ 990600 w 1981200"/>
              <a:gd name="connsiteY2" fmla="*/ 990600 h 1981200"/>
              <a:gd name="connsiteX3" fmla="*/ 0 w 1981200"/>
              <a:gd name="connsiteY3" fmla="*/ 990600 h 1981200"/>
              <a:gd name="connsiteX0" fmla="*/ 0 w 990600"/>
              <a:gd name="connsiteY0" fmla="*/ 735625 h 735625"/>
              <a:gd name="connsiteX1" fmla="*/ 613555 w 990600"/>
              <a:gd name="connsiteY1" fmla="*/ 0 h 735625"/>
              <a:gd name="connsiteX2" fmla="*/ 990600 w 990600"/>
              <a:gd name="connsiteY2" fmla="*/ 735625 h 735625"/>
              <a:gd name="connsiteX3" fmla="*/ 0 w 990600"/>
              <a:gd name="connsiteY3" fmla="*/ 735625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6020 w 753732"/>
              <a:gd name="connsiteY0" fmla="*/ 733244 h 735625"/>
              <a:gd name="connsiteX1" fmla="*/ 376687 w 753732"/>
              <a:gd name="connsiteY1" fmla="*/ 0 h 735625"/>
              <a:gd name="connsiteX2" fmla="*/ 753732 w 753732"/>
              <a:gd name="connsiteY2" fmla="*/ 735625 h 735625"/>
              <a:gd name="connsiteX3" fmla="*/ 6020 w 753732"/>
              <a:gd name="connsiteY3" fmla="*/ 733244 h 735625"/>
              <a:gd name="connsiteX0" fmla="*/ 6020 w 753732"/>
              <a:gd name="connsiteY0" fmla="*/ 733244 h 735625"/>
              <a:gd name="connsiteX1" fmla="*/ 376687 w 753732"/>
              <a:gd name="connsiteY1" fmla="*/ 0 h 735625"/>
              <a:gd name="connsiteX2" fmla="*/ 753732 w 753732"/>
              <a:gd name="connsiteY2" fmla="*/ 735625 h 735625"/>
              <a:gd name="connsiteX3" fmla="*/ 6020 w 753732"/>
              <a:gd name="connsiteY3" fmla="*/ 733244 h 735625"/>
              <a:gd name="connsiteX0" fmla="*/ 3343 w 863323"/>
              <a:gd name="connsiteY0" fmla="*/ 649142 h 735625"/>
              <a:gd name="connsiteX1" fmla="*/ 486278 w 863323"/>
              <a:gd name="connsiteY1" fmla="*/ 0 h 735625"/>
              <a:gd name="connsiteX2" fmla="*/ 863323 w 863323"/>
              <a:gd name="connsiteY2" fmla="*/ 735625 h 735625"/>
              <a:gd name="connsiteX3" fmla="*/ 3343 w 863323"/>
              <a:gd name="connsiteY3" fmla="*/ 649142 h 735625"/>
              <a:gd name="connsiteX0" fmla="*/ 4767 w 864747"/>
              <a:gd name="connsiteY0" fmla="*/ 661460 h 747943"/>
              <a:gd name="connsiteX1" fmla="*/ 413245 w 864747"/>
              <a:gd name="connsiteY1" fmla="*/ 0 h 747943"/>
              <a:gd name="connsiteX2" fmla="*/ 864747 w 864747"/>
              <a:gd name="connsiteY2" fmla="*/ 747943 h 747943"/>
              <a:gd name="connsiteX3" fmla="*/ 4767 w 864747"/>
              <a:gd name="connsiteY3" fmla="*/ 661460 h 747943"/>
              <a:gd name="connsiteX0" fmla="*/ 91 w 860071"/>
              <a:gd name="connsiteY0" fmla="*/ 661460 h 747943"/>
              <a:gd name="connsiteX1" fmla="*/ 408569 w 860071"/>
              <a:gd name="connsiteY1" fmla="*/ 0 h 747943"/>
              <a:gd name="connsiteX2" fmla="*/ 860071 w 860071"/>
              <a:gd name="connsiteY2" fmla="*/ 747943 h 747943"/>
              <a:gd name="connsiteX3" fmla="*/ 91 w 860071"/>
              <a:gd name="connsiteY3" fmla="*/ 661460 h 747943"/>
              <a:gd name="connsiteX0" fmla="*/ 46 w 860026"/>
              <a:gd name="connsiteY0" fmla="*/ 605716 h 692199"/>
              <a:gd name="connsiteX1" fmla="*/ 515571 w 860026"/>
              <a:gd name="connsiteY1" fmla="*/ 0 h 692199"/>
              <a:gd name="connsiteX2" fmla="*/ 860026 w 860026"/>
              <a:gd name="connsiteY2" fmla="*/ 692199 h 692199"/>
              <a:gd name="connsiteX3" fmla="*/ 46 w 860026"/>
              <a:gd name="connsiteY3" fmla="*/ 605716 h 692199"/>
              <a:gd name="connsiteX0" fmla="*/ 52 w 837895"/>
              <a:gd name="connsiteY0" fmla="*/ 690696 h 692199"/>
              <a:gd name="connsiteX1" fmla="*/ 493440 w 837895"/>
              <a:gd name="connsiteY1" fmla="*/ 0 h 692199"/>
              <a:gd name="connsiteX2" fmla="*/ 837895 w 837895"/>
              <a:gd name="connsiteY2" fmla="*/ 692199 h 692199"/>
              <a:gd name="connsiteX3" fmla="*/ 52 w 837895"/>
              <a:gd name="connsiteY3" fmla="*/ 690696 h 692199"/>
              <a:gd name="connsiteX0" fmla="*/ 0 w 837843"/>
              <a:gd name="connsiteY0" fmla="*/ 690696 h 692199"/>
              <a:gd name="connsiteX1" fmla="*/ 493388 w 837843"/>
              <a:gd name="connsiteY1" fmla="*/ 0 h 692199"/>
              <a:gd name="connsiteX2" fmla="*/ 837843 w 837843"/>
              <a:gd name="connsiteY2" fmla="*/ 692199 h 692199"/>
              <a:gd name="connsiteX3" fmla="*/ 0 w 837843"/>
              <a:gd name="connsiteY3" fmla="*/ 690696 h 692199"/>
              <a:gd name="connsiteX0" fmla="*/ 0 w 837843"/>
              <a:gd name="connsiteY0" fmla="*/ 690696 h 692199"/>
              <a:gd name="connsiteX1" fmla="*/ 493388 w 837843"/>
              <a:gd name="connsiteY1" fmla="*/ 0 h 692199"/>
              <a:gd name="connsiteX2" fmla="*/ 837843 w 837843"/>
              <a:gd name="connsiteY2" fmla="*/ 692199 h 692199"/>
              <a:gd name="connsiteX3" fmla="*/ 0 w 837843"/>
              <a:gd name="connsiteY3" fmla="*/ 690696 h 692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7843" h="692199">
                <a:moveTo>
                  <a:pt x="0" y="690696"/>
                </a:moveTo>
                <a:cubicBezTo>
                  <a:pt x="20195" y="304302"/>
                  <a:pt x="216934" y="133328"/>
                  <a:pt x="493388" y="0"/>
                </a:cubicBezTo>
                <a:lnTo>
                  <a:pt x="837843" y="692199"/>
                </a:lnTo>
                <a:lnTo>
                  <a:pt x="0" y="690696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7" name="Rectangle 20"/>
          <p:cNvSpPr/>
          <p:nvPr/>
        </p:nvSpPr>
        <p:spPr>
          <a:xfrm rot="18319611">
            <a:off x="6739262" y="2644580"/>
            <a:ext cx="646375" cy="628274"/>
          </a:xfrm>
          <a:custGeom>
            <a:avLst/>
            <a:gdLst>
              <a:gd name="connsiteX0" fmla="*/ 0 w 1295400"/>
              <a:gd name="connsiteY0" fmla="*/ 0 h 1295400"/>
              <a:gd name="connsiteX1" fmla="*/ 1295400 w 1295400"/>
              <a:gd name="connsiteY1" fmla="*/ 0 h 1295400"/>
              <a:gd name="connsiteX2" fmla="*/ 1295400 w 1295400"/>
              <a:gd name="connsiteY2" fmla="*/ 1295400 h 1295400"/>
              <a:gd name="connsiteX3" fmla="*/ 0 w 1295400"/>
              <a:gd name="connsiteY3" fmla="*/ 1295400 h 1295400"/>
              <a:gd name="connsiteX4" fmla="*/ 0 w 1295400"/>
              <a:gd name="connsiteY4" fmla="*/ 0 h 1295400"/>
              <a:gd name="connsiteX0" fmla="*/ 654050 w 1295400"/>
              <a:gd name="connsiteY0" fmla="*/ 69850 h 1295400"/>
              <a:gd name="connsiteX1" fmla="*/ 1295400 w 1295400"/>
              <a:gd name="connsiteY1" fmla="*/ 0 h 1295400"/>
              <a:gd name="connsiteX2" fmla="*/ 1295400 w 1295400"/>
              <a:gd name="connsiteY2" fmla="*/ 1295400 h 1295400"/>
              <a:gd name="connsiteX3" fmla="*/ 0 w 1295400"/>
              <a:gd name="connsiteY3" fmla="*/ 1295400 h 1295400"/>
              <a:gd name="connsiteX4" fmla="*/ 654050 w 1295400"/>
              <a:gd name="connsiteY4" fmla="*/ 69850 h 1295400"/>
              <a:gd name="connsiteX0" fmla="*/ 603250 w 1244600"/>
              <a:gd name="connsiteY0" fmla="*/ 69850 h 1295400"/>
              <a:gd name="connsiteX1" fmla="*/ 1244600 w 1244600"/>
              <a:gd name="connsiteY1" fmla="*/ 0 h 1295400"/>
              <a:gd name="connsiteX2" fmla="*/ 1244600 w 1244600"/>
              <a:gd name="connsiteY2" fmla="*/ 1295400 h 1295400"/>
              <a:gd name="connsiteX3" fmla="*/ 0 w 1244600"/>
              <a:gd name="connsiteY3" fmla="*/ 641350 h 1295400"/>
              <a:gd name="connsiteX4" fmla="*/ 603250 w 1244600"/>
              <a:gd name="connsiteY4" fmla="*/ 69850 h 1295400"/>
              <a:gd name="connsiteX0" fmla="*/ 603250 w 1244600"/>
              <a:gd name="connsiteY0" fmla="*/ 69850 h 1168400"/>
              <a:gd name="connsiteX1" fmla="*/ 1244600 w 1244600"/>
              <a:gd name="connsiteY1" fmla="*/ 0 h 1168400"/>
              <a:gd name="connsiteX2" fmla="*/ 577850 w 1244600"/>
              <a:gd name="connsiteY2" fmla="*/ 1168400 h 1168400"/>
              <a:gd name="connsiteX3" fmla="*/ 0 w 1244600"/>
              <a:gd name="connsiteY3" fmla="*/ 641350 h 1168400"/>
              <a:gd name="connsiteX4" fmla="*/ 603250 w 1244600"/>
              <a:gd name="connsiteY4" fmla="*/ 69850 h 1168400"/>
              <a:gd name="connsiteX0" fmla="*/ 603250 w 1187450"/>
              <a:gd name="connsiteY0" fmla="*/ 0 h 1098550"/>
              <a:gd name="connsiteX1" fmla="*/ 1187450 w 1187450"/>
              <a:gd name="connsiteY1" fmla="*/ 577850 h 1098550"/>
              <a:gd name="connsiteX2" fmla="*/ 577850 w 1187450"/>
              <a:gd name="connsiteY2" fmla="*/ 1098550 h 1098550"/>
              <a:gd name="connsiteX3" fmla="*/ 0 w 1187450"/>
              <a:gd name="connsiteY3" fmla="*/ 571500 h 1098550"/>
              <a:gd name="connsiteX4" fmla="*/ 603250 w 1187450"/>
              <a:gd name="connsiteY4" fmla="*/ 0 h 1098550"/>
              <a:gd name="connsiteX0" fmla="*/ 603250 w 1187450"/>
              <a:gd name="connsiteY0" fmla="*/ 0 h 1098550"/>
              <a:gd name="connsiteX1" fmla="*/ 1187450 w 1187450"/>
              <a:gd name="connsiteY1" fmla="*/ 577850 h 1098550"/>
              <a:gd name="connsiteX2" fmla="*/ 577850 w 1187450"/>
              <a:gd name="connsiteY2" fmla="*/ 1098550 h 1098550"/>
              <a:gd name="connsiteX3" fmla="*/ 0 w 1187450"/>
              <a:gd name="connsiteY3" fmla="*/ 571500 h 1098550"/>
              <a:gd name="connsiteX4" fmla="*/ 603250 w 1187450"/>
              <a:gd name="connsiteY4" fmla="*/ 0 h 1098550"/>
              <a:gd name="connsiteX0" fmla="*/ 603250 w 1187450"/>
              <a:gd name="connsiteY0" fmla="*/ 0 h 1098550"/>
              <a:gd name="connsiteX1" fmla="*/ 1187450 w 1187450"/>
              <a:gd name="connsiteY1" fmla="*/ 577850 h 1098550"/>
              <a:gd name="connsiteX2" fmla="*/ 577850 w 1187450"/>
              <a:gd name="connsiteY2" fmla="*/ 1098550 h 1098550"/>
              <a:gd name="connsiteX3" fmla="*/ 0 w 1187450"/>
              <a:gd name="connsiteY3" fmla="*/ 571500 h 1098550"/>
              <a:gd name="connsiteX4" fmla="*/ 603250 w 1187450"/>
              <a:gd name="connsiteY4" fmla="*/ 0 h 1098550"/>
              <a:gd name="connsiteX0" fmla="*/ 603250 w 1187450"/>
              <a:gd name="connsiteY0" fmla="*/ 0 h 1098550"/>
              <a:gd name="connsiteX1" fmla="*/ 1187450 w 1187450"/>
              <a:gd name="connsiteY1" fmla="*/ 577850 h 1098550"/>
              <a:gd name="connsiteX2" fmla="*/ 577850 w 1187450"/>
              <a:gd name="connsiteY2" fmla="*/ 1098550 h 1098550"/>
              <a:gd name="connsiteX3" fmla="*/ 0 w 1187450"/>
              <a:gd name="connsiteY3" fmla="*/ 571500 h 1098550"/>
              <a:gd name="connsiteX4" fmla="*/ 603250 w 1187450"/>
              <a:gd name="connsiteY4" fmla="*/ 0 h 1098550"/>
              <a:gd name="connsiteX0" fmla="*/ 603250 w 1187450"/>
              <a:gd name="connsiteY0" fmla="*/ 0 h 1123950"/>
              <a:gd name="connsiteX1" fmla="*/ 1187450 w 1187450"/>
              <a:gd name="connsiteY1" fmla="*/ 577850 h 1123950"/>
              <a:gd name="connsiteX2" fmla="*/ 587375 w 1187450"/>
              <a:gd name="connsiteY2" fmla="*/ 1123950 h 1123950"/>
              <a:gd name="connsiteX3" fmla="*/ 0 w 1187450"/>
              <a:gd name="connsiteY3" fmla="*/ 571500 h 1123950"/>
              <a:gd name="connsiteX4" fmla="*/ 603250 w 1187450"/>
              <a:gd name="connsiteY4" fmla="*/ 0 h 1123950"/>
              <a:gd name="connsiteX0" fmla="*/ 603250 w 1187450"/>
              <a:gd name="connsiteY0" fmla="*/ 0 h 1123950"/>
              <a:gd name="connsiteX1" fmla="*/ 1187450 w 1187450"/>
              <a:gd name="connsiteY1" fmla="*/ 577850 h 1123950"/>
              <a:gd name="connsiteX2" fmla="*/ 587375 w 1187450"/>
              <a:gd name="connsiteY2" fmla="*/ 1123950 h 1123950"/>
              <a:gd name="connsiteX3" fmla="*/ 0 w 1187450"/>
              <a:gd name="connsiteY3" fmla="*/ 571500 h 1123950"/>
              <a:gd name="connsiteX4" fmla="*/ 603250 w 1187450"/>
              <a:gd name="connsiteY4" fmla="*/ 0 h 1123950"/>
              <a:gd name="connsiteX0" fmla="*/ 603250 w 1187450"/>
              <a:gd name="connsiteY0" fmla="*/ 0 h 1123950"/>
              <a:gd name="connsiteX1" fmla="*/ 1187450 w 1187450"/>
              <a:gd name="connsiteY1" fmla="*/ 577850 h 1123950"/>
              <a:gd name="connsiteX2" fmla="*/ 587375 w 1187450"/>
              <a:gd name="connsiteY2" fmla="*/ 1123950 h 1123950"/>
              <a:gd name="connsiteX3" fmla="*/ 0 w 1187450"/>
              <a:gd name="connsiteY3" fmla="*/ 571500 h 1123950"/>
              <a:gd name="connsiteX4" fmla="*/ 603250 w 1187450"/>
              <a:gd name="connsiteY4" fmla="*/ 0 h 1123950"/>
              <a:gd name="connsiteX0" fmla="*/ 603250 w 1187450"/>
              <a:gd name="connsiteY0" fmla="*/ 0 h 1123950"/>
              <a:gd name="connsiteX1" fmla="*/ 1187450 w 1187450"/>
              <a:gd name="connsiteY1" fmla="*/ 577850 h 1123950"/>
              <a:gd name="connsiteX2" fmla="*/ 587375 w 1187450"/>
              <a:gd name="connsiteY2" fmla="*/ 1123950 h 1123950"/>
              <a:gd name="connsiteX3" fmla="*/ 0 w 1187450"/>
              <a:gd name="connsiteY3" fmla="*/ 571500 h 1123950"/>
              <a:gd name="connsiteX4" fmla="*/ 603250 w 1187450"/>
              <a:gd name="connsiteY4" fmla="*/ 0 h 1123950"/>
              <a:gd name="connsiteX0" fmla="*/ 603250 w 1187450"/>
              <a:gd name="connsiteY0" fmla="*/ 0 h 1123950"/>
              <a:gd name="connsiteX1" fmla="*/ 1187450 w 1187450"/>
              <a:gd name="connsiteY1" fmla="*/ 577850 h 1123950"/>
              <a:gd name="connsiteX2" fmla="*/ 587375 w 1187450"/>
              <a:gd name="connsiteY2" fmla="*/ 1123950 h 1123950"/>
              <a:gd name="connsiteX3" fmla="*/ 0 w 1187450"/>
              <a:gd name="connsiteY3" fmla="*/ 571500 h 1123950"/>
              <a:gd name="connsiteX4" fmla="*/ 603250 w 1187450"/>
              <a:gd name="connsiteY4" fmla="*/ 0 h 1123950"/>
              <a:gd name="connsiteX0" fmla="*/ 603250 w 1187450"/>
              <a:gd name="connsiteY0" fmla="*/ 0 h 1123950"/>
              <a:gd name="connsiteX1" fmla="*/ 1187450 w 1187450"/>
              <a:gd name="connsiteY1" fmla="*/ 577850 h 1123950"/>
              <a:gd name="connsiteX2" fmla="*/ 587375 w 1187450"/>
              <a:gd name="connsiteY2" fmla="*/ 1123950 h 1123950"/>
              <a:gd name="connsiteX3" fmla="*/ 0 w 1187450"/>
              <a:gd name="connsiteY3" fmla="*/ 571500 h 1123950"/>
              <a:gd name="connsiteX4" fmla="*/ 603250 w 1187450"/>
              <a:gd name="connsiteY4" fmla="*/ 0 h 1123950"/>
              <a:gd name="connsiteX0" fmla="*/ 596900 w 1187450"/>
              <a:gd name="connsiteY0" fmla="*/ 0 h 1101725"/>
              <a:gd name="connsiteX1" fmla="*/ 1187450 w 1187450"/>
              <a:gd name="connsiteY1" fmla="*/ 555625 h 1101725"/>
              <a:gd name="connsiteX2" fmla="*/ 587375 w 1187450"/>
              <a:gd name="connsiteY2" fmla="*/ 1101725 h 1101725"/>
              <a:gd name="connsiteX3" fmla="*/ 0 w 1187450"/>
              <a:gd name="connsiteY3" fmla="*/ 549275 h 1101725"/>
              <a:gd name="connsiteX4" fmla="*/ 596900 w 1187450"/>
              <a:gd name="connsiteY4" fmla="*/ 0 h 1101725"/>
              <a:gd name="connsiteX0" fmla="*/ 596900 w 1187450"/>
              <a:gd name="connsiteY0" fmla="*/ 0 h 1101725"/>
              <a:gd name="connsiteX1" fmla="*/ 1187450 w 1187450"/>
              <a:gd name="connsiteY1" fmla="*/ 555625 h 1101725"/>
              <a:gd name="connsiteX2" fmla="*/ 587375 w 1187450"/>
              <a:gd name="connsiteY2" fmla="*/ 1101725 h 1101725"/>
              <a:gd name="connsiteX3" fmla="*/ 0 w 1187450"/>
              <a:gd name="connsiteY3" fmla="*/ 549275 h 1101725"/>
              <a:gd name="connsiteX4" fmla="*/ 596900 w 1187450"/>
              <a:gd name="connsiteY4" fmla="*/ 0 h 1101725"/>
              <a:gd name="connsiteX0" fmla="*/ 584993 w 1187450"/>
              <a:gd name="connsiteY0" fmla="*/ 0 h 1103890"/>
              <a:gd name="connsiteX1" fmla="*/ 1187450 w 1187450"/>
              <a:gd name="connsiteY1" fmla="*/ 557790 h 1103890"/>
              <a:gd name="connsiteX2" fmla="*/ 587375 w 1187450"/>
              <a:gd name="connsiteY2" fmla="*/ 1103890 h 1103890"/>
              <a:gd name="connsiteX3" fmla="*/ 0 w 1187450"/>
              <a:gd name="connsiteY3" fmla="*/ 551440 h 1103890"/>
              <a:gd name="connsiteX4" fmla="*/ 584993 w 1187450"/>
              <a:gd name="connsiteY4" fmla="*/ 0 h 1103890"/>
              <a:gd name="connsiteX0" fmla="*/ 584993 w 1187450"/>
              <a:gd name="connsiteY0" fmla="*/ 0 h 1103890"/>
              <a:gd name="connsiteX1" fmla="*/ 1187450 w 1187450"/>
              <a:gd name="connsiteY1" fmla="*/ 557790 h 1103890"/>
              <a:gd name="connsiteX2" fmla="*/ 587375 w 1187450"/>
              <a:gd name="connsiteY2" fmla="*/ 1103890 h 1103890"/>
              <a:gd name="connsiteX3" fmla="*/ 0 w 1187450"/>
              <a:gd name="connsiteY3" fmla="*/ 551440 h 1103890"/>
              <a:gd name="connsiteX4" fmla="*/ 584993 w 1187450"/>
              <a:gd name="connsiteY4" fmla="*/ 0 h 1103890"/>
              <a:gd name="connsiteX0" fmla="*/ 584993 w 1187450"/>
              <a:gd name="connsiteY0" fmla="*/ 0 h 1095231"/>
              <a:gd name="connsiteX1" fmla="*/ 1187450 w 1187450"/>
              <a:gd name="connsiteY1" fmla="*/ 557790 h 1095231"/>
              <a:gd name="connsiteX2" fmla="*/ 596900 w 1187450"/>
              <a:gd name="connsiteY2" fmla="*/ 1095231 h 1095231"/>
              <a:gd name="connsiteX3" fmla="*/ 0 w 1187450"/>
              <a:gd name="connsiteY3" fmla="*/ 551440 h 1095231"/>
              <a:gd name="connsiteX4" fmla="*/ 584993 w 1187450"/>
              <a:gd name="connsiteY4" fmla="*/ 0 h 1095231"/>
              <a:gd name="connsiteX0" fmla="*/ 584993 w 1187450"/>
              <a:gd name="connsiteY0" fmla="*/ 0 h 1095231"/>
              <a:gd name="connsiteX1" fmla="*/ 1187450 w 1187450"/>
              <a:gd name="connsiteY1" fmla="*/ 557790 h 1095231"/>
              <a:gd name="connsiteX2" fmla="*/ 596900 w 1187450"/>
              <a:gd name="connsiteY2" fmla="*/ 1095231 h 1095231"/>
              <a:gd name="connsiteX3" fmla="*/ 0 w 1187450"/>
              <a:gd name="connsiteY3" fmla="*/ 551440 h 1095231"/>
              <a:gd name="connsiteX4" fmla="*/ 584993 w 1187450"/>
              <a:gd name="connsiteY4" fmla="*/ 0 h 1095231"/>
              <a:gd name="connsiteX0" fmla="*/ 584993 w 1187450"/>
              <a:gd name="connsiteY0" fmla="*/ 0 h 1095231"/>
              <a:gd name="connsiteX1" fmla="*/ 1187450 w 1187450"/>
              <a:gd name="connsiteY1" fmla="*/ 557790 h 1095231"/>
              <a:gd name="connsiteX2" fmla="*/ 596900 w 1187450"/>
              <a:gd name="connsiteY2" fmla="*/ 1095231 h 1095231"/>
              <a:gd name="connsiteX3" fmla="*/ 0 w 1187450"/>
              <a:gd name="connsiteY3" fmla="*/ 551440 h 1095231"/>
              <a:gd name="connsiteX4" fmla="*/ 584993 w 1187450"/>
              <a:gd name="connsiteY4" fmla="*/ 0 h 1095231"/>
              <a:gd name="connsiteX0" fmla="*/ 568017 w 1187450"/>
              <a:gd name="connsiteY0" fmla="*/ 0 h 1186889"/>
              <a:gd name="connsiteX1" fmla="*/ 1187450 w 1187450"/>
              <a:gd name="connsiteY1" fmla="*/ 649448 h 1186889"/>
              <a:gd name="connsiteX2" fmla="*/ 596900 w 1187450"/>
              <a:gd name="connsiteY2" fmla="*/ 1186889 h 1186889"/>
              <a:gd name="connsiteX3" fmla="*/ 0 w 1187450"/>
              <a:gd name="connsiteY3" fmla="*/ 643098 h 1186889"/>
              <a:gd name="connsiteX4" fmla="*/ 568017 w 1187450"/>
              <a:gd name="connsiteY4" fmla="*/ 0 h 1186889"/>
              <a:gd name="connsiteX0" fmla="*/ 568017 w 1018798"/>
              <a:gd name="connsiteY0" fmla="*/ 0 h 1186889"/>
              <a:gd name="connsiteX1" fmla="*/ 1018798 w 1018798"/>
              <a:gd name="connsiteY1" fmla="*/ 552921 h 1186889"/>
              <a:gd name="connsiteX2" fmla="*/ 596900 w 1018798"/>
              <a:gd name="connsiteY2" fmla="*/ 1186889 h 1186889"/>
              <a:gd name="connsiteX3" fmla="*/ 0 w 1018798"/>
              <a:gd name="connsiteY3" fmla="*/ 643098 h 1186889"/>
              <a:gd name="connsiteX4" fmla="*/ 568017 w 1018798"/>
              <a:gd name="connsiteY4" fmla="*/ 0 h 1186889"/>
              <a:gd name="connsiteX0" fmla="*/ 568017 w 1018798"/>
              <a:gd name="connsiteY0" fmla="*/ 0 h 1186889"/>
              <a:gd name="connsiteX1" fmla="*/ 1018798 w 1018798"/>
              <a:gd name="connsiteY1" fmla="*/ 552921 h 1186889"/>
              <a:gd name="connsiteX2" fmla="*/ 596900 w 1018798"/>
              <a:gd name="connsiteY2" fmla="*/ 1186889 h 1186889"/>
              <a:gd name="connsiteX3" fmla="*/ 0 w 1018798"/>
              <a:gd name="connsiteY3" fmla="*/ 643098 h 1186889"/>
              <a:gd name="connsiteX4" fmla="*/ 568017 w 1018798"/>
              <a:gd name="connsiteY4" fmla="*/ 0 h 1186889"/>
              <a:gd name="connsiteX0" fmla="*/ 568017 w 1018798"/>
              <a:gd name="connsiteY0" fmla="*/ 0 h 1186889"/>
              <a:gd name="connsiteX1" fmla="*/ 1018798 w 1018798"/>
              <a:gd name="connsiteY1" fmla="*/ 552921 h 1186889"/>
              <a:gd name="connsiteX2" fmla="*/ 596900 w 1018798"/>
              <a:gd name="connsiteY2" fmla="*/ 1186889 h 1186889"/>
              <a:gd name="connsiteX3" fmla="*/ 0 w 1018798"/>
              <a:gd name="connsiteY3" fmla="*/ 643098 h 1186889"/>
              <a:gd name="connsiteX4" fmla="*/ 568017 w 1018798"/>
              <a:gd name="connsiteY4" fmla="*/ 0 h 1186889"/>
              <a:gd name="connsiteX0" fmla="*/ 568017 w 1018798"/>
              <a:gd name="connsiteY0" fmla="*/ 0 h 1186889"/>
              <a:gd name="connsiteX1" fmla="*/ 1018798 w 1018798"/>
              <a:gd name="connsiteY1" fmla="*/ 552921 h 1186889"/>
              <a:gd name="connsiteX2" fmla="*/ 596900 w 1018798"/>
              <a:gd name="connsiteY2" fmla="*/ 1186889 h 1186889"/>
              <a:gd name="connsiteX3" fmla="*/ 0 w 1018798"/>
              <a:gd name="connsiteY3" fmla="*/ 643098 h 1186889"/>
              <a:gd name="connsiteX4" fmla="*/ 568017 w 1018798"/>
              <a:gd name="connsiteY4" fmla="*/ 0 h 1186889"/>
              <a:gd name="connsiteX0" fmla="*/ 568017 w 1018798"/>
              <a:gd name="connsiteY0" fmla="*/ 0 h 1186889"/>
              <a:gd name="connsiteX1" fmla="*/ 1018798 w 1018798"/>
              <a:gd name="connsiteY1" fmla="*/ 552921 h 1186889"/>
              <a:gd name="connsiteX2" fmla="*/ 596900 w 1018798"/>
              <a:gd name="connsiteY2" fmla="*/ 1186889 h 1186889"/>
              <a:gd name="connsiteX3" fmla="*/ 0 w 1018798"/>
              <a:gd name="connsiteY3" fmla="*/ 643098 h 1186889"/>
              <a:gd name="connsiteX4" fmla="*/ 568017 w 1018798"/>
              <a:gd name="connsiteY4" fmla="*/ 0 h 1186889"/>
              <a:gd name="connsiteX0" fmla="*/ 568017 w 1018798"/>
              <a:gd name="connsiteY0" fmla="*/ 0 h 670186"/>
              <a:gd name="connsiteX1" fmla="*/ 1018798 w 1018798"/>
              <a:gd name="connsiteY1" fmla="*/ 552921 h 670186"/>
              <a:gd name="connsiteX2" fmla="*/ 201852 w 1018798"/>
              <a:gd name="connsiteY2" fmla="*/ 670186 h 670186"/>
              <a:gd name="connsiteX3" fmla="*/ 0 w 1018798"/>
              <a:gd name="connsiteY3" fmla="*/ 643098 h 670186"/>
              <a:gd name="connsiteX4" fmla="*/ 568017 w 1018798"/>
              <a:gd name="connsiteY4" fmla="*/ 0 h 670186"/>
              <a:gd name="connsiteX0" fmla="*/ 377894 w 828675"/>
              <a:gd name="connsiteY0" fmla="*/ 0 h 670186"/>
              <a:gd name="connsiteX1" fmla="*/ 828675 w 828675"/>
              <a:gd name="connsiteY1" fmla="*/ 552921 h 670186"/>
              <a:gd name="connsiteX2" fmla="*/ 11729 w 828675"/>
              <a:gd name="connsiteY2" fmla="*/ 670186 h 670186"/>
              <a:gd name="connsiteX3" fmla="*/ 377894 w 828675"/>
              <a:gd name="connsiteY3" fmla="*/ 0 h 670186"/>
              <a:gd name="connsiteX0" fmla="*/ 377894 w 828675"/>
              <a:gd name="connsiteY0" fmla="*/ 0 h 670186"/>
              <a:gd name="connsiteX1" fmla="*/ 828675 w 828675"/>
              <a:gd name="connsiteY1" fmla="*/ 552921 h 670186"/>
              <a:gd name="connsiteX2" fmla="*/ 11729 w 828675"/>
              <a:gd name="connsiteY2" fmla="*/ 670186 h 670186"/>
              <a:gd name="connsiteX3" fmla="*/ 377894 w 828675"/>
              <a:gd name="connsiteY3" fmla="*/ 0 h 670186"/>
              <a:gd name="connsiteX0" fmla="*/ 377894 w 828675"/>
              <a:gd name="connsiteY0" fmla="*/ 0 h 670186"/>
              <a:gd name="connsiteX1" fmla="*/ 828675 w 828675"/>
              <a:gd name="connsiteY1" fmla="*/ 552921 h 670186"/>
              <a:gd name="connsiteX2" fmla="*/ 11729 w 828675"/>
              <a:gd name="connsiteY2" fmla="*/ 670186 h 670186"/>
              <a:gd name="connsiteX3" fmla="*/ 377894 w 828675"/>
              <a:gd name="connsiteY3" fmla="*/ 0 h 670186"/>
              <a:gd name="connsiteX0" fmla="*/ 377894 w 828675"/>
              <a:gd name="connsiteY0" fmla="*/ 0 h 670186"/>
              <a:gd name="connsiteX1" fmla="*/ 828675 w 828675"/>
              <a:gd name="connsiteY1" fmla="*/ 552921 h 670186"/>
              <a:gd name="connsiteX2" fmla="*/ 11729 w 828675"/>
              <a:gd name="connsiteY2" fmla="*/ 670186 h 670186"/>
              <a:gd name="connsiteX3" fmla="*/ 377894 w 828675"/>
              <a:gd name="connsiteY3" fmla="*/ 0 h 670186"/>
              <a:gd name="connsiteX0" fmla="*/ 377894 w 828675"/>
              <a:gd name="connsiteY0" fmla="*/ 0 h 670186"/>
              <a:gd name="connsiteX1" fmla="*/ 828675 w 828675"/>
              <a:gd name="connsiteY1" fmla="*/ 552921 h 670186"/>
              <a:gd name="connsiteX2" fmla="*/ 11729 w 828675"/>
              <a:gd name="connsiteY2" fmla="*/ 670186 h 670186"/>
              <a:gd name="connsiteX3" fmla="*/ 377894 w 828675"/>
              <a:gd name="connsiteY3" fmla="*/ 0 h 670186"/>
              <a:gd name="connsiteX0" fmla="*/ 377894 w 828675"/>
              <a:gd name="connsiteY0" fmla="*/ 0 h 670186"/>
              <a:gd name="connsiteX1" fmla="*/ 828675 w 828675"/>
              <a:gd name="connsiteY1" fmla="*/ 552921 h 670186"/>
              <a:gd name="connsiteX2" fmla="*/ 11729 w 828675"/>
              <a:gd name="connsiteY2" fmla="*/ 670186 h 670186"/>
              <a:gd name="connsiteX3" fmla="*/ 377894 w 828675"/>
              <a:gd name="connsiteY3" fmla="*/ 0 h 670186"/>
              <a:gd name="connsiteX0" fmla="*/ 377657 w 828682"/>
              <a:gd name="connsiteY0" fmla="*/ 0 h 677988"/>
              <a:gd name="connsiteX1" fmla="*/ 828682 w 828682"/>
              <a:gd name="connsiteY1" fmla="*/ 560723 h 677988"/>
              <a:gd name="connsiteX2" fmla="*/ 11736 w 828682"/>
              <a:gd name="connsiteY2" fmla="*/ 677988 h 677988"/>
              <a:gd name="connsiteX3" fmla="*/ 377657 w 828682"/>
              <a:gd name="connsiteY3" fmla="*/ 0 h 677988"/>
              <a:gd name="connsiteX0" fmla="*/ 373393 w 824418"/>
              <a:gd name="connsiteY0" fmla="*/ 0 h 677988"/>
              <a:gd name="connsiteX1" fmla="*/ 824418 w 824418"/>
              <a:gd name="connsiteY1" fmla="*/ 560723 h 677988"/>
              <a:gd name="connsiteX2" fmla="*/ 7472 w 824418"/>
              <a:gd name="connsiteY2" fmla="*/ 677988 h 677988"/>
              <a:gd name="connsiteX3" fmla="*/ 373393 w 824418"/>
              <a:gd name="connsiteY3" fmla="*/ 0 h 677988"/>
              <a:gd name="connsiteX0" fmla="*/ 366141 w 817166"/>
              <a:gd name="connsiteY0" fmla="*/ 0 h 677988"/>
              <a:gd name="connsiteX1" fmla="*/ 817166 w 817166"/>
              <a:gd name="connsiteY1" fmla="*/ 560723 h 677988"/>
              <a:gd name="connsiteX2" fmla="*/ 220 w 817166"/>
              <a:gd name="connsiteY2" fmla="*/ 677988 h 677988"/>
              <a:gd name="connsiteX3" fmla="*/ 366141 w 817166"/>
              <a:gd name="connsiteY3" fmla="*/ 0 h 677988"/>
              <a:gd name="connsiteX0" fmla="*/ 366141 w 817166"/>
              <a:gd name="connsiteY0" fmla="*/ 0 h 677988"/>
              <a:gd name="connsiteX1" fmla="*/ 817166 w 817166"/>
              <a:gd name="connsiteY1" fmla="*/ 560723 h 677988"/>
              <a:gd name="connsiteX2" fmla="*/ 220 w 817166"/>
              <a:gd name="connsiteY2" fmla="*/ 677988 h 677988"/>
              <a:gd name="connsiteX3" fmla="*/ 366141 w 817166"/>
              <a:gd name="connsiteY3" fmla="*/ 0 h 677988"/>
              <a:gd name="connsiteX0" fmla="*/ 305381 w 756406"/>
              <a:gd name="connsiteY0" fmla="*/ 0 h 636165"/>
              <a:gd name="connsiteX1" fmla="*/ 756406 w 756406"/>
              <a:gd name="connsiteY1" fmla="*/ 560723 h 636165"/>
              <a:gd name="connsiteX2" fmla="*/ 254 w 756406"/>
              <a:gd name="connsiteY2" fmla="*/ 636165 h 636165"/>
              <a:gd name="connsiteX3" fmla="*/ 305381 w 756406"/>
              <a:gd name="connsiteY3" fmla="*/ 0 h 636165"/>
              <a:gd name="connsiteX0" fmla="*/ 305381 w 756406"/>
              <a:gd name="connsiteY0" fmla="*/ 0 h 636165"/>
              <a:gd name="connsiteX1" fmla="*/ 756406 w 756406"/>
              <a:gd name="connsiteY1" fmla="*/ 560723 h 636165"/>
              <a:gd name="connsiteX2" fmla="*/ 254 w 756406"/>
              <a:gd name="connsiteY2" fmla="*/ 636165 h 636165"/>
              <a:gd name="connsiteX3" fmla="*/ 305381 w 756406"/>
              <a:gd name="connsiteY3" fmla="*/ 0 h 636165"/>
              <a:gd name="connsiteX0" fmla="*/ 315816 w 766841"/>
              <a:gd name="connsiteY0" fmla="*/ 0 h 636165"/>
              <a:gd name="connsiteX1" fmla="*/ 766841 w 766841"/>
              <a:gd name="connsiteY1" fmla="*/ 560723 h 636165"/>
              <a:gd name="connsiteX2" fmla="*/ 10689 w 766841"/>
              <a:gd name="connsiteY2" fmla="*/ 636165 h 636165"/>
              <a:gd name="connsiteX3" fmla="*/ 315816 w 766841"/>
              <a:gd name="connsiteY3" fmla="*/ 0 h 636165"/>
              <a:gd name="connsiteX0" fmla="*/ 258327 w 709352"/>
              <a:gd name="connsiteY0" fmla="*/ 0 h 595593"/>
              <a:gd name="connsiteX1" fmla="*/ 709352 w 709352"/>
              <a:gd name="connsiteY1" fmla="*/ 560723 h 595593"/>
              <a:gd name="connsiteX2" fmla="*/ 12049 w 709352"/>
              <a:gd name="connsiteY2" fmla="*/ 595593 h 595593"/>
              <a:gd name="connsiteX3" fmla="*/ 258327 w 709352"/>
              <a:gd name="connsiteY3" fmla="*/ 0 h 595593"/>
              <a:gd name="connsiteX0" fmla="*/ 258327 w 652672"/>
              <a:gd name="connsiteY0" fmla="*/ 0 h 595593"/>
              <a:gd name="connsiteX1" fmla="*/ 652672 w 652672"/>
              <a:gd name="connsiteY1" fmla="*/ 544176 h 595593"/>
              <a:gd name="connsiteX2" fmla="*/ 12049 w 652672"/>
              <a:gd name="connsiteY2" fmla="*/ 595593 h 595593"/>
              <a:gd name="connsiteX3" fmla="*/ 258327 w 652672"/>
              <a:gd name="connsiteY3" fmla="*/ 0 h 595593"/>
              <a:gd name="connsiteX0" fmla="*/ 265513 w 652483"/>
              <a:gd name="connsiteY0" fmla="*/ 0 h 571158"/>
              <a:gd name="connsiteX1" fmla="*/ 652483 w 652483"/>
              <a:gd name="connsiteY1" fmla="*/ 519741 h 571158"/>
              <a:gd name="connsiteX2" fmla="*/ 11860 w 652483"/>
              <a:gd name="connsiteY2" fmla="*/ 571158 h 571158"/>
              <a:gd name="connsiteX3" fmla="*/ 265513 w 652483"/>
              <a:gd name="connsiteY3" fmla="*/ 0 h 571158"/>
              <a:gd name="connsiteX0" fmla="*/ 266698 w 653668"/>
              <a:gd name="connsiteY0" fmla="*/ 0 h 571158"/>
              <a:gd name="connsiteX1" fmla="*/ 653668 w 653668"/>
              <a:gd name="connsiteY1" fmla="*/ 519741 h 571158"/>
              <a:gd name="connsiteX2" fmla="*/ 13045 w 653668"/>
              <a:gd name="connsiteY2" fmla="*/ 571158 h 571158"/>
              <a:gd name="connsiteX3" fmla="*/ 266698 w 653668"/>
              <a:gd name="connsiteY3" fmla="*/ 0 h 571158"/>
              <a:gd name="connsiteX0" fmla="*/ 258333 w 645303"/>
              <a:gd name="connsiteY0" fmla="*/ 0 h 571158"/>
              <a:gd name="connsiteX1" fmla="*/ 645303 w 645303"/>
              <a:gd name="connsiteY1" fmla="*/ 519741 h 571158"/>
              <a:gd name="connsiteX2" fmla="*/ 4680 w 645303"/>
              <a:gd name="connsiteY2" fmla="*/ 571158 h 571158"/>
              <a:gd name="connsiteX3" fmla="*/ 258333 w 645303"/>
              <a:gd name="connsiteY3" fmla="*/ 0 h 571158"/>
              <a:gd name="connsiteX0" fmla="*/ 258333 w 645303"/>
              <a:gd name="connsiteY0" fmla="*/ 0 h 571158"/>
              <a:gd name="connsiteX1" fmla="*/ 645303 w 645303"/>
              <a:gd name="connsiteY1" fmla="*/ 519741 h 571158"/>
              <a:gd name="connsiteX2" fmla="*/ 4680 w 645303"/>
              <a:gd name="connsiteY2" fmla="*/ 571158 h 571158"/>
              <a:gd name="connsiteX3" fmla="*/ 258333 w 645303"/>
              <a:gd name="connsiteY3" fmla="*/ 0 h 571158"/>
              <a:gd name="connsiteX0" fmla="*/ 258333 w 645303"/>
              <a:gd name="connsiteY0" fmla="*/ 0 h 571158"/>
              <a:gd name="connsiteX1" fmla="*/ 645303 w 645303"/>
              <a:gd name="connsiteY1" fmla="*/ 519741 h 571158"/>
              <a:gd name="connsiteX2" fmla="*/ 4680 w 645303"/>
              <a:gd name="connsiteY2" fmla="*/ 571158 h 571158"/>
              <a:gd name="connsiteX3" fmla="*/ 258333 w 645303"/>
              <a:gd name="connsiteY3" fmla="*/ 0 h 571158"/>
              <a:gd name="connsiteX0" fmla="*/ 258333 w 645303"/>
              <a:gd name="connsiteY0" fmla="*/ 0 h 571158"/>
              <a:gd name="connsiteX1" fmla="*/ 645303 w 645303"/>
              <a:gd name="connsiteY1" fmla="*/ 519741 h 571158"/>
              <a:gd name="connsiteX2" fmla="*/ 4680 w 645303"/>
              <a:gd name="connsiteY2" fmla="*/ 571158 h 571158"/>
              <a:gd name="connsiteX3" fmla="*/ 258333 w 645303"/>
              <a:gd name="connsiteY3" fmla="*/ 0 h 571158"/>
              <a:gd name="connsiteX0" fmla="*/ 258600 w 645570"/>
              <a:gd name="connsiteY0" fmla="*/ 0 h 571158"/>
              <a:gd name="connsiteX1" fmla="*/ 645570 w 645570"/>
              <a:gd name="connsiteY1" fmla="*/ 519741 h 571158"/>
              <a:gd name="connsiteX2" fmla="*/ 4947 w 645570"/>
              <a:gd name="connsiteY2" fmla="*/ 571158 h 571158"/>
              <a:gd name="connsiteX3" fmla="*/ 258600 w 645570"/>
              <a:gd name="connsiteY3" fmla="*/ 0 h 571158"/>
              <a:gd name="connsiteX0" fmla="*/ 258600 w 645570"/>
              <a:gd name="connsiteY0" fmla="*/ 0 h 571158"/>
              <a:gd name="connsiteX1" fmla="*/ 645570 w 645570"/>
              <a:gd name="connsiteY1" fmla="*/ 519741 h 571158"/>
              <a:gd name="connsiteX2" fmla="*/ 4947 w 645570"/>
              <a:gd name="connsiteY2" fmla="*/ 571158 h 571158"/>
              <a:gd name="connsiteX3" fmla="*/ 258600 w 645570"/>
              <a:gd name="connsiteY3" fmla="*/ 0 h 571158"/>
              <a:gd name="connsiteX0" fmla="*/ 258600 w 646375"/>
              <a:gd name="connsiteY0" fmla="*/ 0 h 571158"/>
              <a:gd name="connsiteX1" fmla="*/ 645570 w 646375"/>
              <a:gd name="connsiteY1" fmla="*/ 519741 h 571158"/>
              <a:gd name="connsiteX2" fmla="*/ 4947 w 646375"/>
              <a:gd name="connsiteY2" fmla="*/ 571158 h 571158"/>
              <a:gd name="connsiteX3" fmla="*/ 258600 w 646375"/>
              <a:gd name="connsiteY3" fmla="*/ 0 h 57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6375" h="571158">
                <a:moveTo>
                  <a:pt x="258600" y="0"/>
                </a:moveTo>
                <a:cubicBezTo>
                  <a:pt x="365834" y="459028"/>
                  <a:pt x="663855" y="501783"/>
                  <a:pt x="645570" y="519741"/>
                </a:cubicBezTo>
                <a:cubicBezTo>
                  <a:pt x="493478" y="494578"/>
                  <a:pt x="403683" y="435501"/>
                  <a:pt x="4947" y="571158"/>
                </a:cubicBezTo>
                <a:cubicBezTo>
                  <a:pt x="-42794" y="551574"/>
                  <a:pt x="271025" y="423521"/>
                  <a:pt x="258600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15852" y="1428618"/>
            <a:ext cx="243840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500" b="1" dirty="0" err="1" smtClean="0">
                <a:solidFill>
                  <a:prstClr val="black"/>
                </a:solidFill>
                <a:latin typeface="Bookman Old Style" pitchFamily="18" charset="0"/>
              </a:rPr>
              <a:t>ar</a:t>
            </a:r>
            <a:r>
              <a:rPr lang="en-US" alt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 (shaded region) =</a:t>
            </a:r>
            <a:endParaRPr lang="en-US" altLang="en-US" sz="15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40703" y="1428618"/>
            <a:ext cx="11454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ar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 (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Wingdings"/>
              </a:rPr>
              <a:t>ABC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) 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71900" y="1428618"/>
            <a:ext cx="3453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–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2" name="Isosceles Triangle 21"/>
          <p:cNvSpPr/>
          <p:nvPr/>
        </p:nvSpPr>
        <p:spPr>
          <a:xfrm>
            <a:off x="6358489" y="2030430"/>
            <a:ext cx="1533144" cy="1533144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Pie 17"/>
          <p:cNvSpPr/>
          <p:nvPr/>
        </p:nvSpPr>
        <p:spPr>
          <a:xfrm>
            <a:off x="7131766" y="2820740"/>
            <a:ext cx="753732" cy="735625"/>
          </a:xfrm>
          <a:custGeom>
            <a:avLst/>
            <a:gdLst>
              <a:gd name="connsiteX0" fmla="*/ 0 w 1981200"/>
              <a:gd name="connsiteY0" fmla="*/ 990600 h 1981200"/>
              <a:gd name="connsiteX1" fmla="*/ 542117 w 1981200"/>
              <a:gd name="connsiteY1" fmla="*/ 107338 h 1981200"/>
              <a:gd name="connsiteX2" fmla="*/ 990600 w 1981200"/>
              <a:gd name="connsiteY2" fmla="*/ 990600 h 1981200"/>
              <a:gd name="connsiteX3" fmla="*/ 0 w 1981200"/>
              <a:gd name="connsiteY3" fmla="*/ 990600 h 1981200"/>
              <a:gd name="connsiteX0" fmla="*/ 0 w 990600"/>
              <a:gd name="connsiteY0" fmla="*/ 735625 h 735625"/>
              <a:gd name="connsiteX1" fmla="*/ 613555 w 990600"/>
              <a:gd name="connsiteY1" fmla="*/ 0 h 735625"/>
              <a:gd name="connsiteX2" fmla="*/ 990600 w 990600"/>
              <a:gd name="connsiteY2" fmla="*/ 735625 h 735625"/>
              <a:gd name="connsiteX3" fmla="*/ 0 w 990600"/>
              <a:gd name="connsiteY3" fmla="*/ 735625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6020 w 753732"/>
              <a:gd name="connsiteY0" fmla="*/ 733244 h 735625"/>
              <a:gd name="connsiteX1" fmla="*/ 376687 w 753732"/>
              <a:gd name="connsiteY1" fmla="*/ 0 h 735625"/>
              <a:gd name="connsiteX2" fmla="*/ 753732 w 753732"/>
              <a:gd name="connsiteY2" fmla="*/ 735625 h 735625"/>
              <a:gd name="connsiteX3" fmla="*/ 6020 w 753732"/>
              <a:gd name="connsiteY3" fmla="*/ 733244 h 735625"/>
              <a:gd name="connsiteX0" fmla="*/ 6020 w 753732"/>
              <a:gd name="connsiteY0" fmla="*/ 733244 h 735625"/>
              <a:gd name="connsiteX1" fmla="*/ 376687 w 753732"/>
              <a:gd name="connsiteY1" fmla="*/ 0 h 735625"/>
              <a:gd name="connsiteX2" fmla="*/ 753732 w 753732"/>
              <a:gd name="connsiteY2" fmla="*/ 735625 h 735625"/>
              <a:gd name="connsiteX3" fmla="*/ 6020 w 753732"/>
              <a:gd name="connsiteY3" fmla="*/ 733244 h 735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732" h="735625">
                <a:moveTo>
                  <a:pt x="6020" y="733244"/>
                </a:moveTo>
                <a:cubicBezTo>
                  <a:pt x="-26524" y="527720"/>
                  <a:pt x="69500" y="184749"/>
                  <a:pt x="376687" y="0"/>
                </a:cubicBezTo>
                <a:lnTo>
                  <a:pt x="753732" y="735625"/>
                </a:lnTo>
                <a:lnTo>
                  <a:pt x="6020" y="73324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4" name="Pie 17"/>
          <p:cNvSpPr/>
          <p:nvPr/>
        </p:nvSpPr>
        <p:spPr>
          <a:xfrm rot="14301398">
            <a:off x="6611666" y="2226678"/>
            <a:ext cx="860071" cy="747943"/>
          </a:xfrm>
          <a:custGeom>
            <a:avLst/>
            <a:gdLst>
              <a:gd name="connsiteX0" fmla="*/ 0 w 1981200"/>
              <a:gd name="connsiteY0" fmla="*/ 990600 h 1981200"/>
              <a:gd name="connsiteX1" fmla="*/ 542117 w 1981200"/>
              <a:gd name="connsiteY1" fmla="*/ 107338 h 1981200"/>
              <a:gd name="connsiteX2" fmla="*/ 990600 w 1981200"/>
              <a:gd name="connsiteY2" fmla="*/ 990600 h 1981200"/>
              <a:gd name="connsiteX3" fmla="*/ 0 w 1981200"/>
              <a:gd name="connsiteY3" fmla="*/ 990600 h 1981200"/>
              <a:gd name="connsiteX0" fmla="*/ 0 w 990600"/>
              <a:gd name="connsiteY0" fmla="*/ 735625 h 735625"/>
              <a:gd name="connsiteX1" fmla="*/ 613555 w 990600"/>
              <a:gd name="connsiteY1" fmla="*/ 0 h 735625"/>
              <a:gd name="connsiteX2" fmla="*/ 990600 w 990600"/>
              <a:gd name="connsiteY2" fmla="*/ 735625 h 735625"/>
              <a:gd name="connsiteX3" fmla="*/ 0 w 990600"/>
              <a:gd name="connsiteY3" fmla="*/ 735625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6020 w 753732"/>
              <a:gd name="connsiteY0" fmla="*/ 733244 h 735625"/>
              <a:gd name="connsiteX1" fmla="*/ 376687 w 753732"/>
              <a:gd name="connsiteY1" fmla="*/ 0 h 735625"/>
              <a:gd name="connsiteX2" fmla="*/ 753732 w 753732"/>
              <a:gd name="connsiteY2" fmla="*/ 735625 h 735625"/>
              <a:gd name="connsiteX3" fmla="*/ 6020 w 753732"/>
              <a:gd name="connsiteY3" fmla="*/ 733244 h 735625"/>
              <a:gd name="connsiteX0" fmla="*/ 6020 w 753732"/>
              <a:gd name="connsiteY0" fmla="*/ 733244 h 735625"/>
              <a:gd name="connsiteX1" fmla="*/ 376687 w 753732"/>
              <a:gd name="connsiteY1" fmla="*/ 0 h 735625"/>
              <a:gd name="connsiteX2" fmla="*/ 753732 w 753732"/>
              <a:gd name="connsiteY2" fmla="*/ 735625 h 735625"/>
              <a:gd name="connsiteX3" fmla="*/ 6020 w 753732"/>
              <a:gd name="connsiteY3" fmla="*/ 733244 h 735625"/>
              <a:gd name="connsiteX0" fmla="*/ 3343 w 863323"/>
              <a:gd name="connsiteY0" fmla="*/ 649142 h 735625"/>
              <a:gd name="connsiteX1" fmla="*/ 486278 w 863323"/>
              <a:gd name="connsiteY1" fmla="*/ 0 h 735625"/>
              <a:gd name="connsiteX2" fmla="*/ 863323 w 863323"/>
              <a:gd name="connsiteY2" fmla="*/ 735625 h 735625"/>
              <a:gd name="connsiteX3" fmla="*/ 3343 w 863323"/>
              <a:gd name="connsiteY3" fmla="*/ 649142 h 735625"/>
              <a:gd name="connsiteX0" fmla="*/ 4767 w 864747"/>
              <a:gd name="connsiteY0" fmla="*/ 661460 h 747943"/>
              <a:gd name="connsiteX1" fmla="*/ 413245 w 864747"/>
              <a:gd name="connsiteY1" fmla="*/ 0 h 747943"/>
              <a:gd name="connsiteX2" fmla="*/ 864747 w 864747"/>
              <a:gd name="connsiteY2" fmla="*/ 747943 h 747943"/>
              <a:gd name="connsiteX3" fmla="*/ 4767 w 864747"/>
              <a:gd name="connsiteY3" fmla="*/ 661460 h 747943"/>
              <a:gd name="connsiteX0" fmla="*/ 91 w 860071"/>
              <a:gd name="connsiteY0" fmla="*/ 661460 h 747943"/>
              <a:gd name="connsiteX1" fmla="*/ 408569 w 860071"/>
              <a:gd name="connsiteY1" fmla="*/ 0 h 747943"/>
              <a:gd name="connsiteX2" fmla="*/ 860071 w 860071"/>
              <a:gd name="connsiteY2" fmla="*/ 747943 h 747943"/>
              <a:gd name="connsiteX3" fmla="*/ 91 w 860071"/>
              <a:gd name="connsiteY3" fmla="*/ 661460 h 747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0071" h="747943">
                <a:moveTo>
                  <a:pt x="91" y="661460"/>
                </a:moveTo>
                <a:cubicBezTo>
                  <a:pt x="-3537" y="451378"/>
                  <a:pt x="101382" y="184749"/>
                  <a:pt x="408569" y="0"/>
                </a:cubicBezTo>
                <a:lnTo>
                  <a:pt x="860071" y="747943"/>
                </a:lnTo>
                <a:lnTo>
                  <a:pt x="91" y="66146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5" name="Pie 17"/>
          <p:cNvSpPr/>
          <p:nvPr/>
        </p:nvSpPr>
        <p:spPr>
          <a:xfrm rot="7027765">
            <a:off x="6432669" y="3003554"/>
            <a:ext cx="837843" cy="692199"/>
          </a:xfrm>
          <a:custGeom>
            <a:avLst/>
            <a:gdLst>
              <a:gd name="connsiteX0" fmla="*/ 0 w 1981200"/>
              <a:gd name="connsiteY0" fmla="*/ 990600 h 1981200"/>
              <a:gd name="connsiteX1" fmla="*/ 542117 w 1981200"/>
              <a:gd name="connsiteY1" fmla="*/ 107338 h 1981200"/>
              <a:gd name="connsiteX2" fmla="*/ 990600 w 1981200"/>
              <a:gd name="connsiteY2" fmla="*/ 990600 h 1981200"/>
              <a:gd name="connsiteX3" fmla="*/ 0 w 1981200"/>
              <a:gd name="connsiteY3" fmla="*/ 990600 h 1981200"/>
              <a:gd name="connsiteX0" fmla="*/ 0 w 990600"/>
              <a:gd name="connsiteY0" fmla="*/ 735625 h 735625"/>
              <a:gd name="connsiteX1" fmla="*/ 613555 w 990600"/>
              <a:gd name="connsiteY1" fmla="*/ 0 h 735625"/>
              <a:gd name="connsiteX2" fmla="*/ 990600 w 990600"/>
              <a:gd name="connsiteY2" fmla="*/ 735625 h 735625"/>
              <a:gd name="connsiteX3" fmla="*/ 0 w 990600"/>
              <a:gd name="connsiteY3" fmla="*/ 735625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6020 w 753732"/>
              <a:gd name="connsiteY0" fmla="*/ 733244 h 735625"/>
              <a:gd name="connsiteX1" fmla="*/ 376687 w 753732"/>
              <a:gd name="connsiteY1" fmla="*/ 0 h 735625"/>
              <a:gd name="connsiteX2" fmla="*/ 753732 w 753732"/>
              <a:gd name="connsiteY2" fmla="*/ 735625 h 735625"/>
              <a:gd name="connsiteX3" fmla="*/ 6020 w 753732"/>
              <a:gd name="connsiteY3" fmla="*/ 733244 h 735625"/>
              <a:gd name="connsiteX0" fmla="*/ 6020 w 753732"/>
              <a:gd name="connsiteY0" fmla="*/ 733244 h 735625"/>
              <a:gd name="connsiteX1" fmla="*/ 376687 w 753732"/>
              <a:gd name="connsiteY1" fmla="*/ 0 h 735625"/>
              <a:gd name="connsiteX2" fmla="*/ 753732 w 753732"/>
              <a:gd name="connsiteY2" fmla="*/ 735625 h 735625"/>
              <a:gd name="connsiteX3" fmla="*/ 6020 w 753732"/>
              <a:gd name="connsiteY3" fmla="*/ 733244 h 735625"/>
              <a:gd name="connsiteX0" fmla="*/ 3343 w 863323"/>
              <a:gd name="connsiteY0" fmla="*/ 649142 h 735625"/>
              <a:gd name="connsiteX1" fmla="*/ 486278 w 863323"/>
              <a:gd name="connsiteY1" fmla="*/ 0 h 735625"/>
              <a:gd name="connsiteX2" fmla="*/ 863323 w 863323"/>
              <a:gd name="connsiteY2" fmla="*/ 735625 h 735625"/>
              <a:gd name="connsiteX3" fmla="*/ 3343 w 863323"/>
              <a:gd name="connsiteY3" fmla="*/ 649142 h 735625"/>
              <a:gd name="connsiteX0" fmla="*/ 4767 w 864747"/>
              <a:gd name="connsiteY0" fmla="*/ 661460 h 747943"/>
              <a:gd name="connsiteX1" fmla="*/ 413245 w 864747"/>
              <a:gd name="connsiteY1" fmla="*/ 0 h 747943"/>
              <a:gd name="connsiteX2" fmla="*/ 864747 w 864747"/>
              <a:gd name="connsiteY2" fmla="*/ 747943 h 747943"/>
              <a:gd name="connsiteX3" fmla="*/ 4767 w 864747"/>
              <a:gd name="connsiteY3" fmla="*/ 661460 h 747943"/>
              <a:gd name="connsiteX0" fmla="*/ 91 w 860071"/>
              <a:gd name="connsiteY0" fmla="*/ 661460 h 747943"/>
              <a:gd name="connsiteX1" fmla="*/ 408569 w 860071"/>
              <a:gd name="connsiteY1" fmla="*/ 0 h 747943"/>
              <a:gd name="connsiteX2" fmla="*/ 860071 w 860071"/>
              <a:gd name="connsiteY2" fmla="*/ 747943 h 747943"/>
              <a:gd name="connsiteX3" fmla="*/ 91 w 860071"/>
              <a:gd name="connsiteY3" fmla="*/ 661460 h 747943"/>
              <a:gd name="connsiteX0" fmla="*/ 46 w 860026"/>
              <a:gd name="connsiteY0" fmla="*/ 605716 h 692199"/>
              <a:gd name="connsiteX1" fmla="*/ 515571 w 860026"/>
              <a:gd name="connsiteY1" fmla="*/ 0 h 692199"/>
              <a:gd name="connsiteX2" fmla="*/ 860026 w 860026"/>
              <a:gd name="connsiteY2" fmla="*/ 692199 h 692199"/>
              <a:gd name="connsiteX3" fmla="*/ 46 w 860026"/>
              <a:gd name="connsiteY3" fmla="*/ 605716 h 692199"/>
              <a:gd name="connsiteX0" fmla="*/ 52 w 837895"/>
              <a:gd name="connsiteY0" fmla="*/ 690696 h 692199"/>
              <a:gd name="connsiteX1" fmla="*/ 493440 w 837895"/>
              <a:gd name="connsiteY1" fmla="*/ 0 h 692199"/>
              <a:gd name="connsiteX2" fmla="*/ 837895 w 837895"/>
              <a:gd name="connsiteY2" fmla="*/ 692199 h 692199"/>
              <a:gd name="connsiteX3" fmla="*/ 52 w 837895"/>
              <a:gd name="connsiteY3" fmla="*/ 690696 h 692199"/>
              <a:gd name="connsiteX0" fmla="*/ 0 w 837843"/>
              <a:gd name="connsiteY0" fmla="*/ 690696 h 692199"/>
              <a:gd name="connsiteX1" fmla="*/ 493388 w 837843"/>
              <a:gd name="connsiteY1" fmla="*/ 0 h 692199"/>
              <a:gd name="connsiteX2" fmla="*/ 837843 w 837843"/>
              <a:gd name="connsiteY2" fmla="*/ 692199 h 692199"/>
              <a:gd name="connsiteX3" fmla="*/ 0 w 837843"/>
              <a:gd name="connsiteY3" fmla="*/ 690696 h 692199"/>
              <a:gd name="connsiteX0" fmla="*/ 0 w 837843"/>
              <a:gd name="connsiteY0" fmla="*/ 690696 h 692199"/>
              <a:gd name="connsiteX1" fmla="*/ 493388 w 837843"/>
              <a:gd name="connsiteY1" fmla="*/ 0 h 692199"/>
              <a:gd name="connsiteX2" fmla="*/ 837843 w 837843"/>
              <a:gd name="connsiteY2" fmla="*/ 692199 h 692199"/>
              <a:gd name="connsiteX3" fmla="*/ 0 w 837843"/>
              <a:gd name="connsiteY3" fmla="*/ 690696 h 692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7843" h="692199">
                <a:moveTo>
                  <a:pt x="0" y="690696"/>
                </a:moveTo>
                <a:cubicBezTo>
                  <a:pt x="20195" y="304302"/>
                  <a:pt x="216934" y="133328"/>
                  <a:pt x="493388" y="0"/>
                </a:cubicBezTo>
                <a:lnTo>
                  <a:pt x="837843" y="692199"/>
                </a:lnTo>
                <a:lnTo>
                  <a:pt x="0" y="690696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84566" y="1435884"/>
            <a:ext cx="20114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 3 </a:t>
            </a:r>
            <a:r>
              <a:rPr lang="en-US" sz="1500" b="1" dirty="0" err="1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ar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 (1 sector)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0451" y="2144590"/>
            <a:ext cx="37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86647" y="2020395"/>
            <a:ext cx="1139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173205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1236080" y="2324501"/>
            <a:ext cx="1216752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178317" y="2274512"/>
            <a:ext cx="1359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4 100000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30880" y="2120070"/>
            <a:ext cx="968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(side)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2</a:t>
            </a:r>
            <a:endParaRPr 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392754" y="2124833"/>
                <a:ext cx="3592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  <a:sym typeface="Symbol"/>
                        </a:rPr>
                        <m:t>×</m:t>
                      </m:r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754" y="2124833"/>
                <a:ext cx="359228" cy="33855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/>
          <p:cNvSpPr txBox="1"/>
          <p:nvPr/>
        </p:nvSpPr>
        <p:spPr>
          <a:xfrm>
            <a:off x="3410811" y="2122928"/>
            <a:ext cx="3656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644158" y="2008790"/>
            <a:ext cx="1139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mtClean="0">
                <a:solidFill>
                  <a:prstClr val="black"/>
                </a:solidFill>
                <a:latin typeface="Bookman Old Style" pitchFamily="18" charset="0"/>
              </a:rPr>
              <a:t>173205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3731021" y="2300686"/>
            <a:ext cx="914164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740240" y="2274512"/>
            <a:ext cx="832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4 10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80451" y="2797018"/>
            <a:ext cx="37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35380" y="2797018"/>
            <a:ext cx="968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(side)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2</a:t>
            </a:r>
            <a:endParaRPr 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846659" y="2812258"/>
            <a:ext cx="3656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172302" y="2684450"/>
            <a:ext cx="2824240" cy="272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173205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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4 100000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2253342" y="2971800"/>
            <a:ext cx="23393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676135" y="2936060"/>
            <a:ext cx="2061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10 173205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2883147" y="3048609"/>
            <a:ext cx="180510" cy="1272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4354963" y="2783417"/>
            <a:ext cx="180510" cy="1272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3262792" y="3111500"/>
            <a:ext cx="86507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2243600" y="2847038"/>
            <a:ext cx="86507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846659" y="3356610"/>
            <a:ext cx="3656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153012" y="3356610"/>
            <a:ext cx="1317531" cy="330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4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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10000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195498" y="3767219"/>
            <a:ext cx="661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side</a:t>
            </a:r>
            <a:endParaRPr 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846659" y="3767219"/>
            <a:ext cx="3656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153011" y="3767219"/>
            <a:ext cx="1317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2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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100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80451" y="4163459"/>
            <a:ext cx="37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186892" y="4163459"/>
            <a:ext cx="661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side</a:t>
            </a:r>
            <a:endParaRPr 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846659" y="4163459"/>
            <a:ext cx="3656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172630" y="4163459"/>
            <a:ext cx="1228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200  cm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879795" y="1158406"/>
            <a:ext cx="424039" cy="646331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C00000"/>
                </a:solidFill>
                <a:effectLst>
                  <a:glow rad="101600">
                    <a:srgbClr val="C0504D">
                      <a:satMod val="175000"/>
                      <a:alpha val="40000"/>
                    </a:srgbClr>
                  </a:glow>
                </a:effectLst>
                <a:sym typeface="Wingdings"/>
              </a:rPr>
              <a:t></a:t>
            </a:r>
            <a:endParaRPr lang="en-US" sz="2400" dirty="0">
              <a:solidFill>
                <a:srgbClr val="C00000"/>
              </a:solidFill>
              <a:effectLst>
                <a:glow rad="101600">
                  <a:srgbClr val="C0504D">
                    <a:satMod val="175000"/>
                    <a:alpha val="40000"/>
                  </a:srgbClr>
                </a:glow>
              </a:effectLst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98247" y="1803951"/>
            <a:ext cx="636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507318" y="280982"/>
                <a:ext cx="8458200" cy="1100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600" b="1" dirty="0" smtClean="0">
                    <a:solidFill>
                      <a:srgbClr val="0000FF"/>
                    </a:solidFill>
                    <a:latin typeface="Bookman Old Style" pitchFamily="18" charset="0"/>
                    <a:sym typeface="Symbol"/>
                  </a:rPr>
                  <a:t>Q.  The area of an equilateral triangle ABC is 17320.5 cm</a:t>
                </a:r>
                <a:r>
                  <a:rPr lang="en-US" sz="1600" b="1" baseline="30000" dirty="0" smtClean="0">
                    <a:solidFill>
                      <a:srgbClr val="0000FF"/>
                    </a:solidFill>
                    <a:latin typeface="Bookman Old Style" pitchFamily="18" charset="0"/>
                    <a:sym typeface="Symbol"/>
                  </a:rPr>
                  <a:t>2</a:t>
                </a:r>
                <a:r>
                  <a:rPr lang="en-US" sz="1600" b="1" dirty="0" smtClean="0">
                    <a:solidFill>
                      <a:srgbClr val="0000FF"/>
                    </a:solidFill>
                    <a:latin typeface="Bookman Old Style" pitchFamily="18" charset="0"/>
                    <a:sym typeface="Symbol"/>
                  </a:rPr>
                  <a:t>. With </a:t>
                </a:r>
              </a:p>
              <a:p>
                <a:pPr algn="just"/>
                <a:r>
                  <a:rPr lang="en-US" sz="1600" b="1" dirty="0" smtClean="0">
                    <a:solidFill>
                      <a:srgbClr val="0000FF"/>
                    </a:solidFill>
                    <a:latin typeface="Bookman Old Style" pitchFamily="18" charset="0"/>
                    <a:sym typeface="Symbol"/>
                  </a:rPr>
                  <a:t>      each vertex of the triangle as </a:t>
                </a:r>
                <a:r>
                  <a:rPr lang="en-US" sz="1600" b="1" dirty="0" err="1" smtClean="0">
                    <a:solidFill>
                      <a:srgbClr val="0000FF"/>
                    </a:solidFill>
                    <a:latin typeface="Bookman Old Style" pitchFamily="18" charset="0"/>
                    <a:sym typeface="Symbol"/>
                  </a:rPr>
                  <a:t>centre</a:t>
                </a:r>
                <a:r>
                  <a:rPr lang="en-US" sz="1600" b="1" dirty="0" smtClean="0">
                    <a:solidFill>
                      <a:srgbClr val="0000FF"/>
                    </a:solidFill>
                    <a:latin typeface="Bookman Old Style" pitchFamily="18" charset="0"/>
                    <a:sym typeface="Symbol"/>
                  </a:rPr>
                  <a:t>, a circle is drawn with </a:t>
                </a:r>
              </a:p>
              <a:p>
                <a:pPr algn="just"/>
                <a:r>
                  <a:rPr lang="en-US" sz="1600" b="1" dirty="0">
                    <a:solidFill>
                      <a:srgbClr val="0000FF"/>
                    </a:solidFill>
                    <a:latin typeface="Bookman Old Style" pitchFamily="18" charset="0"/>
                    <a:sym typeface="Symbol"/>
                  </a:rPr>
                  <a:t> </a:t>
                </a:r>
                <a:r>
                  <a:rPr lang="en-US" sz="1600" b="1" dirty="0" smtClean="0">
                    <a:solidFill>
                      <a:srgbClr val="0000FF"/>
                    </a:solidFill>
                    <a:latin typeface="Bookman Old Style" pitchFamily="18" charset="0"/>
                    <a:sym typeface="Symbol"/>
                  </a:rPr>
                  <a:t>     radius equal to half the length of the side of the triangle. Find  </a:t>
                </a:r>
              </a:p>
              <a:p>
                <a:pPr algn="just"/>
                <a:r>
                  <a:rPr lang="en-US" sz="1600" b="1" dirty="0">
                    <a:solidFill>
                      <a:srgbClr val="0000FF"/>
                    </a:solidFill>
                    <a:latin typeface="Bookman Old Style" pitchFamily="18" charset="0"/>
                    <a:sym typeface="Symbol"/>
                  </a:rPr>
                  <a:t> </a:t>
                </a:r>
                <a:r>
                  <a:rPr lang="en-US" sz="1600" b="1" dirty="0" smtClean="0">
                    <a:solidFill>
                      <a:srgbClr val="0000FF"/>
                    </a:solidFill>
                    <a:latin typeface="Bookman Old Style" pitchFamily="18" charset="0"/>
                    <a:sym typeface="Symbol"/>
                  </a:rPr>
                  <a:t>     the area of the shaded region. (Use  = 3.14 and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radPr>
                      <m:deg/>
                      <m:e>
                        <m:r>
                          <a:rPr lang="en-US" sz="1600" b="1" i="1">
                            <a:solidFill>
                              <a:srgbClr val="0000FF"/>
                            </a:solidFill>
                            <a:latin typeface="Cambria Math"/>
                            <a:sym typeface="Symbol"/>
                          </a:rPr>
                          <m:t>𝟑</m:t>
                        </m:r>
                      </m:e>
                    </m:rad>
                  </m:oMath>
                </a14:m>
                <a:r>
                  <a:rPr lang="en-US" sz="1600" b="1" dirty="0" smtClean="0">
                    <a:solidFill>
                      <a:srgbClr val="0000FF"/>
                    </a:solidFill>
                    <a:latin typeface="Bookman Old Style" pitchFamily="18" charset="0"/>
                    <a:sym typeface="Symbol"/>
                  </a:rPr>
                  <a:t> = 1.73205)</a:t>
                </a:r>
                <a:endParaRPr lang="en-US" sz="1600" b="1" dirty="0" smtClean="0">
                  <a:solidFill>
                    <a:srgbClr val="0000FF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18" y="280982"/>
                <a:ext cx="8458200" cy="1100429"/>
              </a:xfrm>
              <a:prstGeom prst="rect">
                <a:avLst/>
              </a:prstGeom>
              <a:blipFill rotWithShape="1">
                <a:blip r:embed="rId3"/>
                <a:stretch>
                  <a:fillRect l="-360" t="-1657" b="-6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104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2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7"/>
          <p:cNvSpPr txBox="1">
            <a:spLocks/>
          </p:cNvSpPr>
          <p:nvPr/>
        </p:nvSpPr>
        <p:spPr bwMode="auto">
          <a:xfrm>
            <a:off x="695323" y="1885950"/>
            <a:ext cx="4714877" cy="1254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 smtClean="0">
                <a:solidFill>
                  <a:srgbClr val="034EA2"/>
                </a:solidFill>
                <a:latin typeface="Bookman Old Style" pitchFamily="18" charset="0"/>
              </a:rPr>
              <a:t>AREAS RELATED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 smtClean="0">
                <a:solidFill>
                  <a:srgbClr val="034EA2"/>
                </a:solidFill>
                <a:latin typeface="Bookman Old Style" pitchFamily="18" charset="0"/>
              </a:rPr>
              <a:t>TO CIRCLE</a:t>
            </a:r>
            <a:endParaRPr lang="en-US" altLang="en-US" sz="36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7" name="Title 7"/>
          <p:cNvSpPr txBox="1">
            <a:spLocks/>
          </p:cNvSpPr>
          <p:nvPr/>
        </p:nvSpPr>
        <p:spPr bwMode="auto">
          <a:xfrm>
            <a:off x="381000" y="3089276"/>
            <a:ext cx="4876800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Sums based on Area of sector</a:t>
            </a:r>
            <a:endParaRPr lang="pt-BR" altLang="en-US" sz="2000" dirty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65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6331082" y="4317369"/>
            <a:ext cx="1860268" cy="373410"/>
          </a:xfrm>
          <a:prstGeom prst="round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600" b="1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9" name="Rounded Rectangle 108"/>
          <p:cNvSpPr/>
          <p:nvPr/>
        </p:nvSpPr>
        <p:spPr>
          <a:xfrm>
            <a:off x="6391606" y="4356744"/>
            <a:ext cx="1721521" cy="292437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1366886" y="2870677"/>
            <a:ext cx="1869191" cy="24368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4237948" y="1110746"/>
            <a:ext cx="1427167" cy="221528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4073631" y="3918337"/>
            <a:ext cx="138546" cy="201389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3980335" y="3918337"/>
            <a:ext cx="138546" cy="201389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724723" y="3308886"/>
            <a:ext cx="2511354" cy="292437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3279551" y="3816551"/>
            <a:ext cx="280387" cy="201389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969958" y="824269"/>
            <a:ext cx="6093288" cy="25603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604773" y="1446537"/>
            <a:ext cx="5034027" cy="314898"/>
          </a:xfrm>
          <a:prstGeom prst="roundRect">
            <a:avLst/>
          </a:prstGeom>
          <a:solidFill>
            <a:srgbClr val="00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24" name="Rounded Rectangle 23"/>
          <p:cNvSpPr>
            <a:spLocks noChangeArrowheads="1"/>
          </p:cNvSpPr>
          <p:nvPr/>
        </p:nvSpPr>
        <p:spPr bwMode="auto">
          <a:xfrm>
            <a:off x="4022613" y="1478156"/>
            <a:ext cx="1539987" cy="255837"/>
          </a:xfrm>
          <a:prstGeom prst="round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  <a:defRPr/>
            </a:pPr>
            <a:endParaRPr lang="en-US" altLang="en-US" sz="1600" b="1" dirty="0" smtClean="0">
              <a:solidFill>
                <a:srgbClr val="FF0000"/>
              </a:solidFill>
              <a:latin typeface="Maiandra GD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5596696" y="2718239"/>
            <a:ext cx="1533144" cy="15331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7129840" y="2718239"/>
            <a:ext cx="1533144" cy="15331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363268" y="1384026"/>
            <a:ext cx="1533144" cy="15331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6363268" y="2030446"/>
            <a:ext cx="1533144" cy="1533144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15094" y="3530798"/>
            <a:ext cx="288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15250" y="3530798"/>
            <a:ext cx="349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C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" name="Pie 17"/>
          <p:cNvSpPr/>
          <p:nvPr/>
        </p:nvSpPr>
        <p:spPr>
          <a:xfrm>
            <a:off x="7132968" y="2818539"/>
            <a:ext cx="753732" cy="735625"/>
          </a:xfrm>
          <a:custGeom>
            <a:avLst/>
            <a:gdLst>
              <a:gd name="connsiteX0" fmla="*/ 0 w 1981200"/>
              <a:gd name="connsiteY0" fmla="*/ 990600 h 1981200"/>
              <a:gd name="connsiteX1" fmla="*/ 542117 w 1981200"/>
              <a:gd name="connsiteY1" fmla="*/ 107338 h 1981200"/>
              <a:gd name="connsiteX2" fmla="*/ 990600 w 1981200"/>
              <a:gd name="connsiteY2" fmla="*/ 990600 h 1981200"/>
              <a:gd name="connsiteX3" fmla="*/ 0 w 1981200"/>
              <a:gd name="connsiteY3" fmla="*/ 990600 h 1981200"/>
              <a:gd name="connsiteX0" fmla="*/ 0 w 990600"/>
              <a:gd name="connsiteY0" fmla="*/ 735625 h 735625"/>
              <a:gd name="connsiteX1" fmla="*/ 613555 w 990600"/>
              <a:gd name="connsiteY1" fmla="*/ 0 h 735625"/>
              <a:gd name="connsiteX2" fmla="*/ 990600 w 990600"/>
              <a:gd name="connsiteY2" fmla="*/ 735625 h 735625"/>
              <a:gd name="connsiteX3" fmla="*/ 0 w 990600"/>
              <a:gd name="connsiteY3" fmla="*/ 735625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6020 w 753732"/>
              <a:gd name="connsiteY0" fmla="*/ 733244 h 735625"/>
              <a:gd name="connsiteX1" fmla="*/ 376687 w 753732"/>
              <a:gd name="connsiteY1" fmla="*/ 0 h 735625"/>
              <a:gd name="connsiteX2" fmla="*/ 753732 w 753732"/>
              <a:gd name="connsiteY2" fmla="*/ 735625 h 735625"/>
              <a:gd name="connsiteX3" fmla="*/ 6020 w 753732"/>
              <a:gd name="connsiteY3" fmla="*/ 733244 h 735625"/>
              <a:gd name="connsiteX0" fmla="*/ 6020 w 753732"/>
              <a:gd name="connsiteY0" fmla="*/ 733244 h 735625"/>
              <a:gd name="connsiteX1" fmla="*/ 376687 w 753732"/>
              <a:gd name="connsiteY1" fmla="*/ 0 h 735625"/>
              <a:gd name="connsiteX2" fmla="*/ 753732 w 753732"/>
              <a:gd name="connsiteY2" fmla="*/ 735625 h 735625"/>
              <a:gd name="connsiteX3" fmla="*/ 6020 w 753732"/>
              <a:gd name="connsiteY3" fmla="*/ 733244 h 735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732" h="735625">
                <a:moveTo>
                  <a:pt x="6020" y="733244"/>
                </a:moveTo>
                <a:cubicBezTo>
                  <a:pt x="-26524" y="527720"/>
                  <a:pt x="69500" y="184749"/>
                  <a:pt x="376687" y="0"/>
                </a:cubicBezTo>
                <a:lnTo>
                  <a:pt x="753732" y="735625"/>
                </a:lnTo>
                <a:lnTo>
                  <a:pt x="6020" y="733244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Pie 17"/>
          <p:cNvSpPr/>
          <p:nvPr/>
        </p:nvSpPr>
        <p:spPr>
          <a:xfrm rot="14301398">
            <a:off x="6612868" y="2224477"/>
            <a:ext cx="860071" cy="747943"/>
          </a:xfrm>
          <a:custGeom>
            <a:avLst/>
            <a:gdLst>
              <a:gd name="connsiteX0" fmla="*/ 0 w 1981200"/>
              <a:gd name="connsiteY0" fmla="*/ 990600 h 1981200"/>
              <a:gd name="connsiteX1" fmla="*/ 542117 w 1981200"/>
              <a:gd name="connsiteY1" fmla="*/ 107338 h 1981200"/>
              <a:gd name="connsiteX2" fmla="*/ 990600 w 1981200"/>
              <a:gd name="connsiteY2" fmla="*/ 990600 h 1981200"/>
              <a:gd name="connsiteX3" fmla="*/ 0 w 1981200"/>
              <a:gd name="connsiteY3" fmla="*/ 990600 h 1981200"/>
              <a:gd name="connsiteX0" fmla="*/ 0 w 990600"/>
              <a:gd name="connsiteY0" fmla="*/ 735625 h 735625"/>
              <a:gd name="connsiteX1" fmla="*/ 613555 w 990600"/>
              <a:gd name="connsiteY1" fmla="*/ 0 h 735625"/>
              <a:gd name="connsiteX2" fmla="*/ 990600 w 990600"/>
              <a:gd name="connsiteY2" fmla="*/ 735625 h 735625"/>
              <a:gd name="connsiteX3" fmla="*/ 0 w 990600"/>
              <a:gd name="connsiteY3" fmla="*/ 735625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6020 w 753732"/>
              <a:gd name="connsiteY0" fmla="*/ 733244 h 735625"/>
              <a:gd name="connsiteX1" fmla="*/ 376687 w 753732"/>
              <a:gd name="connsiteY1" fmla="*/ 0 h 735625"/>
              <a:gd name="connsiteX2" fmla="*/ 753732 w 753732"/>
              <a:gd name="connsiteY2" fmla="*/ 735625 h 735625"/>
              <a:gd name="connsiteX3" fmla="*/ 6020 w 753732"/>
              <a:gd name="connsiteY3" fmla="*/ 733244 h 735625"/>
              <a:gd name="connsiteX0" fmla="*/ 6020 w 753732"/>
              <a:gd name="connsiteY0" fmla="*/ 733244 h 735625"/>
              <a:gd name="connsiteX1" fmla="*/ 376687 w 753732"/>
              <a:gd name="connsiteY1" fmla="*/ 0 h 735625"/>
              <a:gd name="connsiteX2" fmla="*/ 753732 w 753732"/>
              <a:gd name="connsiteY2" fmla="*/ 735625 h 735625"/>
              <a:gd name="connsiteX3" fmla="*/ 6020 w 753732"/>
              <a:gd name="connsiteY3" fmla="*/ 733244 h 735625"/>
              <a:gd name="connsiteX0" fmla="*/ 3343 w 863323"/>
              <a:gd name="connsiteY0" fmla="*/ 649142 h 735625"/>
              <a:gd name="connsiteX1" fmla="*/ 486278 w 863323"/>
              <a:gd name="connsiteY1" fmla="*/ 0 h 735625"/>
              <a:gd name="connsiteX2" fmla="*/ 863323 w 863323"/>
              <a:gd name="connsiteY2" fmla="*/ 735625 h 735625"/>
              <a:gd name="connsiteX3" fmla="*/ 3343 w 863323"/>
              <a:gd name="connsiteY3" fmla="*/ 649142 h 735625"/>
              <a:gd name="connsiteX0" fmla="*/ 4767 w 864747"/>
              <a:gd name="connsiteY0" fmla="*/ 661460 h 747943"/>
              <a:gd name="connsiteX1" fmla="*/ 413245 w 864747"/>
              <a:gd name="connsiteY1" fmla="*/ 0 h 747943"/>
              <a:gd name="connsiteX2" fmla="*/ 864747 w 864747"/>
              <a:gd name="connsiteY2" fmla="*/ 747943 h 747943"/>
              <a:gd name="connsiteX3" fmla="*/ 4767 w 864747"/>
              <a:gd name="connsiteY3" fmla="*/ 661460 h 747943"/>
              <a:gd name="connsiteX0" fmla="*/ 91 w 860071"/>
              <a:gd name="connsiteY0" fmla="*/ 661460 h 747943"/>
              <a:gd name="connsiteX1" fmla="*/ 408569 w 860071"/>
              <a:gd name="connsiteY1" fmla="*/ 0 h 747943"/>
              <a:gd name="connsiteX2" fmla="*/ 860071 w 860071"/>
              <a:gd name="connsiteY2" fmla="*/ 747943 h 747943"/>
              <a:gd name="connsiteX3" fmla="*/ 91 w 860071"/>
              <a:gd name="connsiteY3" fmla="*/ 661460 h 747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0071" h="747943">
                <a:moveTo>
                  <a:pt x="91" y="661460"/>
                </a:moveTo>
                <a:cubicBezTo>
                  <a:pt x="-3537" y="451378"/>
                  <a:pt x="101382" y="184749"/>
                  <a:pt x="408569" y="0"/>
                </a:cubicBezTo>
                <a:lnTo>
                  <a:pt x="860071" y="747943"/>
                </a:lnTo>
                <a:lnTo>
                  <a:pt x="91" y="66146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Pie 17"/>
          <p:cNvSpPr/>
          <p:nvPr/>
        </p:nvSpPr>
        <p:spPr>
          <a:xfrm rot="7027765">
            <a:off x="6433871" y="3001353"/>
            <a:ext cx="837843" cy="692199"/>
          </a:xfrm>
          <a:custGeom>
            <a:avLst/>
            <a:gdLst>
              <a:gd name="connsiteX0" fmla="*/ 0 w 1981200"/>
              <a:gd name="connsiteY0" fmla="*/ 990600 h 1981200"/>
              <a:gd name="connsiteX1" fmla="*/ 542117 w 1981200"/>
              <a:gd name="connsiteY1" fmla="*/ 107338 h 1981200"/>
              <a:gd name="connsiteX2" fmla="*/ 990600 w 1981200"/>
              <a:gd name="connsiteY2" fmla="*/ 990600 h 1981200"/>
              <a:gd name="connsiteX3" fmla="*/ 0 w 1981200"/>
              <a:gd name="connsiteY3" fmla="*/ 990600 h 1981200"/>
              <a:gd name="connsiteX0" fmla="*/ 0 w 990600"/>
              <a:gd name="connsiteY0" fmla="*/ 735625 h 735625"/>
              <a:gd name="connsiteX1" fmla="*/ 613555 w 990600"/>
              <a:gd name="connsiteY1" fmla="*/ 0 h 735625"/>
              <a:gd name="connsiteX2" fmla="*/ 990600 w 990600"/>
              <a:gd name="connsiteY2" fmla="*/ 735625 h 735625"/>
              <a:gd name="connsiteX3" fmla="*/ 0 w 990600"/>
              <a:gd name="connsiteY3" fmla="*/ 735625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6020 w 753732"/>
              <a:gd name="connsiteY0" fmla="*/ 733244 h 735625"/>
              <a:gd name="connsiteX1" fmla="*/ 376687 w 753732"/>
              <a:gd name="connsiteY1" fmla="*/ 0 h 735625"/>
              <a:gd name="connsiteX2" fmla="*/ 753732 w 753732"/>
              <a:gd name="connsiteY2" fmla="*/ 735625 h 735625"/>
              <a:gd name="connsiteX3" fmla="*/ 6020 w 753732"/>
              <a:gd name="connsiteY3" fmla="*/ 733244 h 735625"/>
              <a:gd name="connsiteX0" fmla="*/ 6020 w 753732"/>
              <a:gd name="connsiteY0" fmla="*/ 733244 h 735625"/>
              <a:gd name="connsiteX1" fmla="*/ 376687 w 753732"/>
              <a:gd name="connsiteY1" fmla="*/ 0 h 735625"/>
              <a:gd name="connsiteX2" fmla="*/ 753732 w 753732"/>
              <a:gd name="connsiteY2" fmla="*/ 735625 h 735625"/>
              <a:gd name="connsiteX3" fmla="*/ 6020 w 753732"/>
              <a:gd name="connsiteY3" fmla="*/ 733244 h 735625"/>
              <a:gd name="connsiteX0" fmla="*/ 3343 w 863323"/>
              <a:gd name="connsiteY0" fmla="*/ 649142 h 735625"/>
              <a:gd name="connsiteX1" fmla="*/ 486278 w 863323"/>
              <a:gd name="connsiteY1" fmla="*/ 0 h 735625"/>
              <a:gd name="connsiteX2" fmla="*/ 863323 w 863323"/>
              <a:gd name="connsiteY2" fmla="*/ 735625 h 735625"/>
              <a:gd name="connsiteX3" fmla="*/ 3343 w 863323"/>
              <a:gd name="connsiteY3" fmla="*/ 649142 h 735625"/>
              <a:gd name="connsiteX0" fmla="*/ 4767 w 864747"/>
              <a:gd name="connsiteY0" fmla="*/ 661460 h 747943"/>
              <a:gd name="connsiteX1" fmla="*/ 413245 w 864747"/>
              <a:gd name="connsiteY1" fmla="*/ 0 h 747943"/>
              <a:gd name="connsiteX2" fmla="*/ 864747 w 864747"/>
              <a:gd name="connsiteY2" fmla="*/ 747943 h 747943"/>
              <a:gd name="connsiteX3" fmla="*/ 4767 w 864747"/>
              <a:gd name="connsiteY3" fmla="*/ 661460 h 747943"/>
              <a:gd name="connsiteX0" fmla="*/ 91 w 860071"/>
              <a:gd name="connsiteY0" fmla="*/ 661460 h 747943"/>
              <a:gd name="connsiteX1" fmla="*/ 408569 w 860071"/>
              <a:gd name="connsiteY1" fmla="*/ 0 h 747943"/>
              <a:gd name="connsiteX2" fmla="*/ 860071 w 860071"/>
              <a:gd name="connsiteY2" fmla="*/ 747943 h 747943"/>
              <a:gd name="connsiteX3" fmla="*/ 91 w 860071"/>
              <a:gd name="connsiteY3" fmla="*/ 661460 h 747943"/>
              <a:gd name="connsiteX0" fmla="*/ 46 w 860026"/>
              <a:gd name="connsiteY0" fmla="*/ 605716 h 692199"/>
              <a:gd name="connsiteX1" fmla="*/ 515571 w 860026"/>
              <a:gd name="connsiteY1" fmla="*/ 0 h 692199"/>
              <a:gd name="connsiteX2" fmla="*/ 860026 w 860026"/>
              <a:gd name="connsiteY2" fmla="*/ 692199 h 692199"/>
              <a:gd name="connsiteX3" fmla="*/ 46 w 860026"/>
              <a:gd name="connsiteY3" fmla="*/ 605716 h 692199"/>
              <a:gd name="connsiteX0" fmla="*/ 52 w 837895"/>
              <a:gd name="connsiteY0" fmla="*/ 690696 h 692199"/>
              <a:gd name="connsiteX1" fmla="*/ 493440 w 837895"/>
              <a:gd name="connsiteY1" fmla="*/ 0 h 692199"/>
              <a:gd name="connsiteX2" fmla="*/ 837895 w 837895"/>
              <a:gd name="connsiteY2" fmla="*/ 692199 h 692199"/>
              <a:gd name="connsiteX3" fmla="*/ 52 w 837895"/>
              <a:gd name="connsiteY3" fmla="*/ 690696 h 692199"/>
              <a:gd name="connsiteX0" fmla="*/ 0 w 837843"/>
              <a:gd name="connsiteY0" fmla="*/ 690696 h 692199"/>
              <a:gd name="connsiteX1" fmla="*/ 493388 w 837843"/>
              <a:gd name="connsiteY1" fmla="*/ 0 h 692199"/>
              <a:gd name="connsiteX2" fmla="*/ 837843 w 837843"/>
              <a:gd name="connsiteY2" fmla="*/ 692199 h 692199"/>
              <a:gd name="connsiteX3" fmla="*/ 0 w 837843"/>
              <a:gd name="connsiteY3" fmla="*/ 690696 h 692199"/>
              <a:gd name="connsiteX0" fmla="*/ 0 w 837843"/>
              <a:gd name="connsiteY0" fmla="*/ 690696 h 692199"/>
              <a:gd name="connsiteX1" fmla="*/ 493388 w 837843"/>
              <a:gd name="connsiteY1" fmla="*/ 0 h 692199"/>
              <a:gd name="connsiteX2" fmla="*/ 837843 w 837843"/>
              <a:gd name="connsiteY2" fmla="*/ 692199 h 692199"/>
              <a:gd name="connsiteX3" fmla="*/ 0 w 837843"/>
              <a:gd name="connsiteY3" fmla="*/ 690696 h 692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7843" h="692199">
                <a:moveTo>
                  <a:pt x="0" y="690696"/>
                </a:moveTo>
                <a:cubicBezTo>
                  <a:pt x="20195" y="304302"/>
                  <a:pt x="216934" y="133328"/>
                  <a:pt x="493388" y="0"/>
                </a:cubicBezTo>
                <a:lnTo>
                  <a:pt x="837843" y="692199"/>
                </a:lnTo>
                <a:lnTo>
                  <a:pt x="0" y="690696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5" name="Rectangle 20"/>
          <p:cNvSpPr/>
          <p:nvPr/>
        </p:nvSpPr>
        <p:spPr>
          <a:xfrm rot="18319611">
            <a:off x="6739262" y="2644580"/>
            <a:ext cx="646375" cy="628274"/>
          </a:xfrm>
          <a:custGeom>
            <a:avLst/>
            <a:gdLst>
              <a:gd name="connsiteX0" fmla="*/ 0 w 1295400"/>
              <a:gd name="connsiteY0" fmla="*/ 0 h 1295400"/>
              <a:gd name="connsiteX1" fmla="*/ 1295400 w 1295400"/>
              <a:gd name="connsiteY1" fmla="*/ 0 h 1295400"/>
              <a:gd name="connsiteX2" fmla="*/ 1295400 w 1295400"/>
              <a:gd name="connsiteY2" fmla="*/ 1295400 h 1295400"/>
              <a:gd name="connsiteX3" fmla="*/ 0 w 1295400"/>
              <a:gd name="connsiteY3" fmla="*/ 1295400 h 1295400"/>
              <a:gd name="connsiteX4" fmla="*/ 0 w 1295400"/>
              <a:gd name="connsiteY4" fmla="*/ 0 h 1295400"/>
              <a:gd name="connsiteX0" fmla="*/ 654050 w 1295400"/>
              <a:gd name="connsiteY0" fmla="*/ 69850 h 1295400"/>
              <a:gd name="connsiteX1" fmla="*/ 1295400 w 1295400"/>
              <a:gd name="connsiteY1" fmla="*/ 0 h 1295400"/>
              <a:gd name="connsiteX2" fmla="*/ 1295400 w 1295400"/>
              <a:gd name="connsiteY2" fmla="*/ 1295400 h 1295400"/>
              <a:gd name="connsiteX3" fmla="*/ 0 w 1295400"/>
              <a:gd name="connsiteY3" fmla="*/ 1295400 h 1295400"/>
              <a:gd name="connsiteX4" fmla="*/ 654050 w 1295400"/>
              <a:gd name="connsiteY4" fmla="*/ 69850 h 1295400"/>
              <a:gd name="connsiteX0" fmla="*/ 603250 w 1244600"/>
              <a:gd name="connsiteY0" fmla="*/ 69850 h 1295400"/>
              <a:gd name="connsiteX1" fmla="*/ 1244600 w 1244600"/>
              <a:gd name="connsiteY1" fmla="*/ 0 h 1295400"/>
              <a:gd name="connsiteX2" fmla="*/ 1244600 w 1244600"/>
              <a:gd name="connsiteY2" fmla="*/ 1295400 h 1295400"/>
              <a:gd name="connsiteX3" fmla="*/ 0 w 1244600"/>
              <a:gd name="connsiteY3" fmla="*/ 641350 h 1295400"/>
              <a:gd name="connsiteX4" fmla="*/ 603250 w 1244600"/>
              <a:gd name="connsiteY4" fmla="*/ 69850 h 1295400"/>
              <a:gd name="connsiteX0" fmla="*/ 603250 w 1244600"/>
              <a:gd name="connsiteY0" fmla="*/ 69850 h 1168400"/>
              <a:gd name="connsiteX1" fmla="*/ 1244600 w 1244600"/>
              <a:gd name="connsiteY1" fmla="*/ 0 h 1168400"/>
              <a:gd name="connsiteX2" fmla="*/ 577850 w 1244600"/>
              <a:gd name="connsiteY2" fmla="*/ 1168400 h 1168400"/>
              <a:gd name="connsiteX3" fmla="*/ 0 w 1244600"/>
              <a:gd name="connsiteY3" fmla="*/ 641350 h 1168400"/>
              <a:gd name="connsiteX4" fmla="*/ 603250 w 1244600"/>
              <a:gd name="connsiteY4" fmla="*/ 69850 h 1168400"/>
              <a:gd name="connsiteX0" fmla="*/ 603250 w 1187450"/>
              <a:gd name="connsiteY0" fmla="*/ 0 h 1098550"/>
              <a:gd name="connsiteX1" fmla="*/ 1187450 w 1187450"/>
              <a:gd name="connsiteY1" fmla="*/ 577850 h 1098550"/>
              <a:gd name="connsiteX2" fmla="*/ 577850 w 1187450"/>
              <a:gd name="connsiteY2" fmla="*/ 1098550 h 1098550"/>
              <a:gd name="connsiteX3" fmla="*/ 0 w 1187450"/>
              <a:gd name="connsiteY3" fmla="*/ 571500 h 1098550"/>
              <a:gd name="connsiteX4" fmla="*/ 603250 w 1187450"/>
              <a:gd name="connsiteY4" fmla="*/ 0 h 1098550"/>
              <a:gd name="connsiteX0" fmla="*/ 603250 w 1187450"/>
              <a:gd name="connsiteY0" fmla="*/ 0 h 1098550"/>
              <a:gd name="connsiteX1" fmla="*/ 1187450 w 1187450"/>
              <a:gd name="connsiteY1" fmla="*/ 577850 h 1098550"/>
              <a:gd name="connsiteX2" fmla="*/ 577850 w 1187450"/>
              <a:gd name="connsiteY2" fmla="*/ 1098550 h 1098550"/>
              <a:gd name="connsiteX3" fmla="*/ 0 w 1187450"/>
              <a:gd name="connsiteY3" fmla="*/ 571500 h 1098550"/>
              <a:gd name="connsiteX4" fmla="*/ 603250 w 1187450"/>
              <a:gd name="connsiteY4" fmla="*/ 0 h 1098550"/>
              <a:gd name="connsiteX0" fmla="*/ 603250 w 1187450"/>
              <a:gd name="connsiteY0" fmla="*/ 0 h 1098550"/>
              <a:gd name="connsiteX1" fmla="*/ 1187450 w 1187450"/>
              <a:gd name="connsiteY1" fmla="*/ 577850 h 1098550"/>
              <a:gd name="connsiteX2" fmla="*/ 577850 w 1187450"/>
              <a:gd name="connsiteY2" fmla="*/ 1098550 h 1098550"/>
              <a:gd name="connsiteX3" fmla="*/ 0 w 1187450"/>
              <a:gd name="connsiteY3" fmla="*/ 571500 h 1098550"/>
              <a:gd name="connsiteX4" fmla="*/ 603250 w 1187450"/>
              <a:gd name="connsiteY4" fmla="*/ 0 h 1098550"/>
              <a:gd name="connsiteX0" fmla="*/ 603250 w 1187450"/>
              <a:gd name="connsiteY0" fmla="*/ 0 h 1098550"/>
              <a:gd name="connsiteX1" fmla="*/ 1187450 w 1187450"/>
              <a:gd name="connsiteY1" fmla="*/ 577850 h 1098550"/>
              <a:gd name="connsiteX2" fmla="*/ 577850 w 1187450"/>
              <a:gd name="connsiteY2" fmla="*/ 1098550 h 1098550"/>
              <a:gd name="connsiteX3" fmla="*/ 0 w 1187450"/>
              <a:gd name="connsiteY3" fmla="*/ 571500 h 1098550"/>
              <a:gd name="connsiteX4" fmla="*/ 603250 w 1187450"/>
              <a:gd name="connsiteY4" fmla="*/ 0 h 1098550"/>
              <a:gd name="connsiteX0" fmla="*/ 603250 w 1187450"/>
              <a:gd name="connsiteY0" fmla="*/ 0 h 1123950"/>
              <a:gd name="connsiteX1" fmla="*/ 1187450 w 1187450"/>
              <a:gd name="connsiteY1" fmla="*/ 577850 h 1123950"/>
              <a:gd name="connsiteX2" fmla="*/ 587375 w 1187450"/>
              <a:gd name="connsiteY2" fmla="*/ 1123950 h 1123950"/>
              <a:gd name="connsiteX3" fmla="*/ 0 w 1187450"/>
              <a:gd name="connsiteY3" fmla="*/ 571500 h 1123950"/>
              <a:gd name="connsiteX4" fmla="*/ 603250 w 1187450"/>
              <a:gd name="connsiteY4" fmla="*/ 0 h 1123950"/>
              <a:gd name="connsiteX0" fmla="*/ 603250 w 1187450"/>
              <a:gd name="connsiteY0" fmla="*/ 0 h 1123950"/>
              <a:gd name="connsiteX1" fmla="*/ 1187450 w 1187450"/>
              <a:gd name="connsiteY1" fmla="*/ 577850 h 1123950"/>
              <a:gd name="connsiteX2" fmla="*/ 587375 w 1187450"/>
              <a:gd name="connsiteY2" fmla="*/ 1123950 h 1123950"/>
              <a:gd name="connsiteX3" fmla="*/ 0 w 1187450"/>
              <a:gd name="connsiteY3" fmla="*/ 571500 h 1123950"/>
              <a:gd name="connsiteX4" fmla="*/ 603250 w 1187450"/>
              <a:gd name="connsiteY4" fmla="*/ 0 h 1123950"/>
              <a:gd name="connsiteX0" fmla="*/ 603250 w 1187450"/>
              <a:gd name="connsiteY0" fmla="*/ 0 h 1123950"/>
              <a:gd name="connsiteX1" fmla="*/ 1187450 w 1187450"/>
              <a:gd name="connsiteY1" fmla="*/ 577850 h 1123950"/>
              <a:gd name="connsiteX2" fmla="*/ 587375 w 1187450"/>
              <a:gd name="connsiteY2" fmla="*/ 1123950 h 1123950"/>
              <a:gd name="connsiteX3" fmla="*/ 0 w 1187450"/>
              <a:gd name="connsiteY3" fmla="*/ 571500 h 1123950"/>
              <a:gd name="connsiteX4" fmla="*/ 603250 w 1187450"/>
              <a:gd name="connsiteY4" fmla="*/ 0 h 1123950"/>
              <a:gd name="connsiteX0" fmla="*/ 603250 w 1187450"/>
              <a:gd name="connsiteY0" fmla="*/ 0 h 1123950"/>
              <a:gd name="connsiteX1" fmla="*/ 1187450 w 1187450"/>
              <a:gd name="connsiteY1" fmla="*/ 577850 h 1123950"/>
              <a:gd name="connsiteX2" fmla="*/ 587375 w 1187450"/>
              <a:gd name="connsiteY2" fmla="*/ 1123950 h 1123950"/>
              <a:gd name="connsiteX3" fmla="*/ 0 w 1187450"/>
              <a:gd name="connsiteY3" fmla="*/ 571500 h 1123950"/>
              <a:gd name="connsiteX4" fmla="*/ 603250 w 1187450"/>
              <a:gd name="connsiteY4" fmla="*/ 0 h 1123950"/>
              <a:gd name="connsiteX0" fmla="*/ 603250 w 1187450"/>
              <a:gd name="connsiteY0" fmla="*/ 0 h 1123950"/>
              <a:gd name="connsiteX1" fmla="*/ 1187450 w 1187450"/>
              <a:gd name="connsiteY1" fmla="*/ 577850 h 1123950"/>
              <a:gd name="connsiteX2" fmla="*/ 587375 w 1187450"/>
              <a:gd name="connsiteY2" fmla="*/ 1123950 h 1123950"/>
              <a:gd name="connsiteX3" fmla="*/ 0 w 1187450"/>
              <a:gd name="connsiteY3" fmla="*/ 571500 h 1123950"/>
              <a:gd name="connsiteX4" fmla="*/ 603250 w 1187450"/>
              <a:gd name="connsiteY4" fmla="*/ 0 h 1123950"/>
              <a:gd name="connsiteX0" fmla="*/ 603250 w 1187450"/>
              <a:gd name="connsiteY0" fmla="*/ 0 h 1123950"/>
              <a:gd name="connsiteX1" fmla="*/ 1187450 w 1187450"/>
              <a:gd name="connsiteY1" fmla="*/ 577850 h 1123950"/>
              <a:gd name="connsiteX2" fmla="*/ 587375 w 1187450"/>
              <a:gd name="connsiteY2" fmla="*/ 1123950 h 1123950"/>
              <a:gd name="connsiteX3" fmla="*/ 0 w 1187450"/>
              <a:gd name="connsiteY3" fmla="*/ 571500 h 1123950"/>
              <a:gd name="connsiteX4" fmla="*/ 603250 w 1187450"/>
              <a:gd name="connsiteY4" fmla="*/ 0 h 1123950"/>
              <a:gd name="connsiteX0" fmla="*/ 596900 w 1187450"/>
              <a:gd name="connsiteY0" fmla="*/ 0 h 1101725"/>
              <a:gd name="connsiteX1" fmla="*/ 1187450 w 1187450"/>
              <a:gd name="connsiteY1" fmla="*/ 555625 h 1101725"/>
              <a:gd name="connsiteX2" fmla="*/ 587375 w 1187450"/>
              <a:gd name="connsiteY2" fmla="*/ 1101725 h 1101725"/>
              <a:gd name="connsiteX3" fmla="*/ 0 w 1187450"/>
              <a:gd name="connsiteY3" fmla="*/ 549275 h 1101725"/>
              <a:gd name="connsiteX4" fmla="*/ 596900 w 1187450"/>
              <a:gd name="connsiteY4" fmla="*/ 0 h 1101725"/>
              <a:gd name="connsiteX0" fmla="*/ 596900 w 1187450"/>
              <a:gd name="connsiteY0" fmla="*/ 0 h 1101725"/>
              <a:gd name="connsiteX1" fmla="*/ 1187450 w 1187450"/>
              <a:gd name="connsiteY1" fmla="*/ 555625 h 1101725"/>
              <a:gd name="connsiteX2" fmla="*/ 587375 w 1187450"/>
              <a:gd name="connsiteY2" fmla="*/ 1101725 h 1101725"/>
              <a:gd name="connsiteX3" fmla="*/ 0 w 1187450"/>
              <a:gd name="connsiteY3" fmla="*/ 549275 h 1101725"/>
              <a:gd name="connsiteX4" fmla="*/ 596900 w 1187450"/>
              <a:gd name="connsiteY4" fmla="*/ 0 h 1101725"/>
              <a:gd name="connsiteX0" fmla="*/ 584993 w 1187450"/>
              <a:gd name="connsiteY0" fmla="*/ 0 h 1103890"/>
              <a:gd name="connsiteX1" fmla="*/ 1187450 w 1187450"/>
              <a:gd name="connsiteY1" fmla="*/ 557790 h 1103890"/>
              <a:gd name="connsiteX2" fmla="*/ 587375 w 1187450"/>
              <a:gd name="connsiteY2" fmla="*/ 1103890 h 1103890"/>
              <a:gd name="connsiteX3" fmla="*/ 0 w 1187450"/>
              <a:gd name="connsiteY3" fmla="*/ 551440 h 1103890"/>
              <a:gd name="connsiteX4" fmla="*/ 584993 w 1187450"/>
              <a:gd name="connsiteY4" fmla="*/ 0 h 1103890"/>
              <a:gd name="connsiteX0" fmla="*/ 584993 w 1187450"/>
              <a:gd name="connsiteY0" fmla="*/ 0 h 1103890"/>
              <a:gd name="connsiteX1" fmla="*/ 1187450 w 1187450"/>
              <a:gd name="connsiteY1" fmla="*/ 557790 h 1103890"/>
              <a:gd name="connsiteX2" fmla="*/ 587375 w 1187450"/>
              <a:gd name="connsiteY2" fmla="*/ 1103890 h 1103890"/>
              <a:gd name="connsiteX3" fmla="*/ 0 w 1187450"/>
              <a:gd name="connsiteY3" fmla="*/ 551440 h 1103890"/>
              <a:gd name="connsiteX4" fmla="*/ 584993 w 1187450"/>
              <a:gd name="connsiteY4" fmla="*/ 0 h 1103890"/>
              <a:gd name="connsiteX0" fmla="*/ 584993 w 1187450"/>
              <a:gd name="connsiteY0" fmla="*/ 0 h 1095231"/>
              <a:gd name="connsiteX1" fmla="*/ 1187450 w 1187450"/>
              <a:gd name="connsiteY1" fmla="*/ 557790 h 1095231"/>
              <a:gd name="connsiteX2" fmla="*/ 596900 w 1187450"/>
              <a:gd name="connsiteY2" fmla="*/ 1095231 h 1095231"/>
              <a:gd name="connsiteX3" fmla="*/ 0 w 1187450"/>
              <a:gd name="connsiteY3" fmla="*/ 551440 h 1095231"/>
              <a:gd name="connsiteX4" fmla="*/ 584993 w 1187450"/>
              <a:gd name="connsiteY4" fmla="*/ 0 h 1095231"/>
              <a:gd name="connsiteX0" fmla="*/ 584993 w 1187450"/>
              <a:gd name="connsiteY0" fmla="*/ 0 h 1095231"/>
              <a:gd name="connsiteX1" fmla="*/ 1187450 w 1187450"/>
              <a:gd name="connsiteY1" fmla="*/ 557790 h 1095231"/>
              <a:gd name="connsiteX2" fmla="*/ 596900 w 1187450"/>
              <a:gd name="connsiteY2" fmla="*/ 1095231 h 1095231"/>
              <a:gd name="connsiteX3" fmla="*/ 0 w 1187450"/>
              <a:gd name="connsiteY3" fmla="*/ 551440 h 1095231"/>
              <a:gd name="connsiteX4" fmla="*/ 584993 w 1187450"/>
              <a:gd name="connsiteY4" fmla="*/ 0 h 1095231"/>
              <a:gd name="connsiteX0" fmla="*/ 584993 w 1187450"/>
              <a:gd name="connsiteY0" fmla="*/ 0 h 1095231"/>
              <a:gd name="connsiteX1" fmla="*/ 1187450 w 1187450"/>
              <a:gd name="connsiteY1" fmla="*/ 557790 h 1095231"/>
              <a:gd name="connsiteX2" fmla="*/ 596900 w 1187450"/>
              <a:gd name="connsiteY2" fmla="*/ 1095231 h 1095231"/>
              <a:gd name="connsiteX3" fmla="*/ 0 w 1187450"/>
              <a:gd name="connsiteY3" fmla="*/ 551440 h 1095231"/>
              <a:gd name="connsiteX4" fmla="*/ 584993 w 1187450"/>
              <a:gd name="connsiteY4" fmla="*/ 0 h 1095231"/>
              <a:gd name="connsiteX0" fmla="*/ 568017 w 1187450"/>
              <a:gd name="connsiteY0" fmla="*/ 0 h 1186889"/>
              <a:gd name="connsiteX1" fmla="*/ 1187450 w 1187450"/>
              <a:gd name="connsiteY1" fmla="*/ 649448 h 1186889"/>
              <a:gd name="connsiteX2" fmla="*/ 596900 w 1187450"/>
              <a:gd name="connsiteY2" fmla="*/ 1186889 h 1186889"/>
              <a:gd name="connsiteX3" fmla="*/ 0 w 1187450"/>
              <a:gd name="connsiteY3" fmla="*/ 643098 h 1186889"/>
              <a:gd name="connsiteX4" fmla="*/ 568017 w 1187450"/>
              <a:gd name="connsiteY4" fmla="*/ 0 h 1186889"/>
              <a:gd name="connsiteX0" fmla="*/ 568017 w 1018798"/>
              <a:gd name="connsiteY0" fmla="*/ 0 h 1186889"/>
              <a:gd name="connsiteX1" fmla="*/ 1018798 w 1018798"/>
              <a:gd name="connsiteY1" fmla="*/ 552921 h 1186889"/>
              <a:gd name="connsiteX2" fmla="*/ 596900 w 1018798"/>
              <a:gd name="connsiteY2" fmla="*/ 1186889 h 1186889"/>
              <a:gd name="connsiteX3" fmla="*/ 0 w 1018798"/>
              <a:gd name="connsiteY3" fmla="*/ 643098 h 1186889"/>
              <a:gd name="connsiteX4" fmla="*/ 568017 w 1018798"/>
              <a:gd name="connsiteY4" fmla="*/ 0 h 1186889"/>
              <a:gd name="connsiteX0" fmla="*/ 568017 w 1018798"/>
              <a:gd name="connsiteY0" fmla="*/ 0 h 1186889"/>
              <a:gd name="connsiteX1" fmla="*/ 1018798 w 1018798"/>
              <a:gd name="connsiteY1" fmla="*/ 552921 h 1186889"/>
              <a:gd name="connsiteX2" fmla="*/ 596900 w 1018798"/>
              <a:gd name="connsiteY2" fmla="*/ 1186889 h 1186889"/>
              <a:gd name="connsiteX3" fmla="*/ 0 w 1018798"/>
              <a:gd name="connsiteY3" fmla="*/ 643098 h 1186889"/>
              <a:gd name="connsiteX4" fmla="*/ 568017 w 1018798"/>
              <a:gd name="connsiteY4" fmla="*/ 0 h 1186889"/>
              <a:gd name="connsiteX0" fmla="*/ 568017 w 1018798"/>
              <a:gd name="connsiteY0" fmla="*/ 0 h 1186889"/>
              <a:gd name="connsiteX1" fmla="*/ 1018798 w 1018798"/>
              <a:gd name="connsiteY1" fmla="*/ 552921 h 1186889"/>
              <a:gd name="connsiteX2" fmla="*/ 596900 w 1018798"/>
              <a:gd name="connsiteY2" fmla="*/ 1186889 h 1186889"/>
              <a:gd name="connsiteX3" fmla="*/ 0 w 1018798"/>
              <a:gd name="connsiteY3" fmla="*/ 643098 h 1186889"/>
              <a:gd name="connsiteX4" fmla="*/ 568017 w 1018798"/>
              <a:gd name="connsiteY4" fmla="*/ 0 h 1186889"/>
              <a:gd name="connsiteX0" fmla="*/ 568017 w 1018798"/>
              <a:gd name="connsiteY0" fmla="*/ 0 h 1186889"/>
              <a:gd name="connsiteX1" fmla="*/ 1018798 w 1018798"/>
              <a:gd name="connsiteY1" fmla="*/ 552921 h 1186889"/>
              <a:gd name="connsiteX2" fmla="*/ 596900 w 1018798"/>
              <a:gd name="connsiteY2" fmla="*/ 1186889 h 1186889"/>
              <a:gd name="connsiteX3" fmla="*/ 0 w 1018798"/>
              <a:gd name="connsiteY3" fmla="*/ 643098 h 1186889"/>
              <a:gd name="connsiteX4" fmla="*/ 568017 w 1018798"/>
              <a:gd name="connsiteY4" fmla="*/ 0 h 1186889"/>
              <a:gd name="connsiteX0" fmla="*/ 568017 w 1018798"/>
              <a:gd name="connsiteY0" fmla="*/ 0 h 1186889"/>
              <a:gd name="connsiteX1" fmla="*/ 1018798 w 1018798"/>
              <a:gd name="connsiteY1" fmla="*/ 552921 h 1186889"/>
              <a:gd name="connsiteX2" fmla="*/ 596900 w 1018798"/>
              <a:gd name="connsiteY2" fmla="*/ 1186889 h 1186889"/>
              <a:gd name="connsiteX3" fmla="*/ 0 w 1018798"/>
              <a:gd name="connsiteY3" fmla="*/ 643098 h 1186889"/>
              <a:gd name="connsiteX4" fmla="*/ 568017 w 1018798"/>
              <a:gd name="connsiteY4" fmla="*/ 0 h 1186889"/>
              <a:gd name="connsiteX0" fmla="*/ 568017 w 1018798"/>
              <a:gd name="connsiteY0" fmla="*/ 0 h 670186"/>
              <a:gd name="connsiteX1" fmla="*/ 1018798 w 1018798"/>
              <a:gd name="connsiteY1" fmla="*/ 552921 h 670186"/>
              <a:gd name="connsiteX2" fmla="*/ 201852 w 1018798"/>
              <a:gd name="connsiteY2" fmla="*/ 670186 h 670186"/>
              <a:gd name="connsiteX3" fmla="*/ 0 w 1018798"/>
              <a:gd name="connsiteY3" fmla="*/ 643098 h 670186"/>
              <a:gd name="connsiteX4" fmla="*/ 568017 w 1018798"/>
              <a:gd name="connsiteY4" fmla="*/ 0 h 670186"/>
              <a:gd name="connsiteX0" fmla="*/ 377894 w 828675"/>
              <a:gd name="connsiteY0" fmla="*/ 0 h 670186"/>
              <a:gd name="connsiteX1" fmla="*/ 828675 w 828675"/>
              <a:gd name="connsiteY1" fmla="*/ 552921 h 670186"/>
              <a:gd name="connsiteX2" fmla="*/ 11729 w 828675"/>
              <a:gd name="connsiteY2" fmla="*/ 670186 h 670186"/>
              <a:gd name="connsiteX3" fmla="*/ 377894 w 828675"/>
              <a:gd name="connsiteY3" fmla="*/ 0 h 670186"/>
              <a:gd name="connsiteX0" fmla="*/ 377894 w 828675"/>
              <a:gd name="connsiteY0" fmla="*/ 0 h 670186"/>
              <a:gd name="connsiteX1" fmla="*/ 828675 w 828675"/>
              <a:gd name="connsiteY1" fmla="*/ 552921 h 670186"/>
              <a:gd name="connsiteX2" fmla="*/ 11729 w 828675"/>
              <a:gd name="connsiteY2" fmla="*/ 670186 h 670186"/>
              <a:gd name="connsiteX3" fmla="*/ 377894 w 828675"/>
              <a:gd name="connsiteY3" fmla="*/ 0 h 670186"/>
              <a:gd name="connsiteX0" fmla="*/ 377894 w 828675"/>
              <a:gd name="connsiteY0" fmla="*/ 0 h 670186"/>
              <a:gd name="connsiteX1" fmla="*/ 828675 w 828675"/>
              <a:gd name="connsiteY1" fmla="*/ 552921 h 670186"/>
              <a:gd name="connsiteX2" fmla="*/ 11729 w 828675"/>
              <a:gd name="connsiteY2" fmla="*/ 670186 h 670186"/>
              <a:gd name="connsiteX3" fmla="*/ 377894 w 828675"/>
              <a:gd name="connsiteY3" fmla="*/ 0 h 670186"/>
              <a:gd name="connsiteX0" fmla="*/ 377894 w 828675"/>
              <a:gd name="connsiteY0" fmla="*/ 0 h 670186"/>
              <a:gd name="connsiteX1" fmla="*/ 828675 w 828675"/>
              <a:gd name="connsiteY1" fmla="*/ 552921 h 670186"/>
              <a:gd name="connsiteX2" fmla="*/ 11729 w 828675"/>
              <a:gd name="connsiteY2" fmla="*/ 670186 h 670186"/>
              <a:gd name="connsiteX3" fmla="*/ 377894 w 828675"/>
              <a:gd name="connsiteY3" fmla="*/ 0 h 670186"/>
              <a:gd name="connsiteX0" fmla="*/ 377894 w 828675"/>
              <a:gd name="connsiteY0" fmla="*/ 0 h 670186"/>
              <a:gd name="connsiteX1" fmla="*/ 828675 w 828675"/>
              <a:gd name="connsiteY1" fmla="*/ 552921 h 670186"/>
              <a:gd name="connsiteX2" fmla="*/ 11729 w 828675"/>
              <a:gd name="connsiteY2" fmla="*/ 670186 h 670186"/>
              <a:gd name="connsiteX3" fmla="*/ 377894 w 828675"/>
              <a:gd name="connsiteY3" fmla="*/ 0 h 670186"/>
              <a:gd name="connsiteX0" fmla="*/ 377894 w 828675"/>
              <a:gd name="connsiteY0" fmla="*/ 0 h 670186"/>
              <a:gd name="connsiteX1" fmla="*/ 828675 w 828675"/>
              <a:gd name="connsiteY1" fmla="*/ 552921 h 670186"/>
              <a:gd name="connsiteX2" fmla="*/ 11729 w 828675"/>
              <a:gd name="connsiteY2" fmla="*/ 670186 h 670186"/>
              <a:gd name="connsiteX3" fmla="*/ 377894 w 828675"/>
              <a:gd name="connsiteY3" fmla="*/ 0 h 670186"/>
              <a:gd name="connsiteX0" fmla="*/ 377657 w 828682"/>
              <a:gd name="connsiteY0" fmla="*/ 0 h 677988"/>
              <a:gd name="connsiteX1" fmla="*/ 828682 w 828682"/>
              <a:gd name="connsiteY1" fmla="*/ 560723 h 677988"/>
              <a:gd name="connsiteX2" fmla="*/ 11736 w 828682"/>
              <a:gd name="connsiteY2" fmla="*/ 677988 h 677988"/>
              <a:gd name="connsiteX3" fmla="*/ 377657 w 828682"/>
              <a:gd name="connsiteY3" fmla="*/ 0 h 677988"/>
              <a:gd name="connsiteX0" fmla="*/ 373393 w 824418"/>
              <a:gd name="connsiteY0" fmla="*/ 0 h 677988"/>
              <a:gd name="connsiteX1" fmla="*/ 824418 w 824418"/>
              <a:gd name="connsiteY1" fmla="*/ 560723 h 677988"/>
              <a:gd name="connsiteX2" fmla="*/ 7472 w 824418"/>
              <a:gd name="connsiteY2" fmla="*/ 677988 h 677988"/>
              <a:gd name="connsiteX3" fmla="*/ 373393 w 824418"/>
              <a:gd name="connsiteY3" fmla="*/ 0 h 677988"/>
              <a:gd name="connsiteX0" fmla="*/ 366141 w 817166"/>
              <a:gd name="connsiteY0" fmla="*/ 0 h 677988"/>
              <a:gd name="connsiteX1" fmla="*/ 817166 w 817166"/>
              <a:gd name="connsiteY1" fmla="*/ 560723 h 677988"/>
              <a:gd name="connsiteX2" fmla="*/ 220 w 817166"/>
              <a:gd name="connsiteY2" fmla="*/ 677988 h 677988"/>
              <a:gd name="connsiteX3" fmla="*/ 366141 w 817166"/>
              <a:gd name="connsiteY3" fmla="*/ 0 h 677988"/>
              <a:gd name="connsiteX0" fmla="*/ 366141 w 817166"/>
              <a:gd name="connsiteY0" fmla="*/ 0 h 677988"/>
              <a:gd name="connsiteX1" fmla="*/ 817166 w 817166"/>
              <a:gd name="connsiteY1" fmla="*/ 560723 h 677988"/>
              <a:gd name="connsiteX2" fmla="*/ 220 w 817166"/>
              <a:gd name="connsiteY2" fmla="*/ 677988 h 677988"/>
              <a:gd name="connsiteX3" fmla="*/ 366141 w 817166"/>
              <a:gd name="connsiteY3" fmla="*/ 0 h 677988"/>
              <a:gd name="connsiteX0" fmla="*/ 305381 w 756406"/>
              <a:gd name="connsiteY0" fmla="*/ 0 h 636165"/>
              <a:gd name="connsiteX1" fmla="*/ 756406 w 756406"/>
              <a:gd name="connsiteY1" fmla="*/ 560723 h 636165"/>
              <a:gd name="connsiteX2" fmla="*/ 254 w 756406"/>
              <a:gd name="connsiteY2" fmla="*/ 636165 h 636165"/>
              <a:gd name="connsiteX3" fmla="*/ 305381 w 756406"/>
              <a:gd name="connsiteY3" fmla="*/ 0 h 636165"/>
              <a:gd name="connsiteX0" fmla="*/ 305381 w 756406"/>
              <a:gd name="connsiteY0" fmla="*/ 0 h 636165"/>
              <a:gd name="connsiteX1" fmla="*/ 756406 w 756406"/>
              <a:gd name="connsiteY1" fmla="*/ 560723 h 636165"/>
              <a:gd name="connsiteX2" fmla="*/ 254 w 756406"/>
              <a:gd name="connsiteY2" fmla="*/ 636165 h 636165"/>
              <a:gd name="connsiteX3" fmla="*/ 305381 w 756406"/>
              <a:gd name="connsiteY3" fmla="*/ 0 h 636165"/>
              <a:gd name="connsiteX0" fmla="*/ 315816 w 766841"/>
              <a:gd name="connsiteY0" fmla="*/ 0 h 636165"/>
              <a:gd name="connsiteX1" fmla="*/ 766841 w 766841"/>
              <a:gd name="connsiteY1" fmla="*/ 560723 h 636165"/>
              <a:gd name="connsiteX2" fmla="*/ 10689 w 766841"/>
              <a:gd name="connsiteY2" fmla="*/ 636165 h 636165"/>
              <a:gd name="connsiteX3" fmla="*/ 315816 w 766841"/>
              <a:gd name="connsiteY3" fmla="*/ 0 h 636165"/>
              <a:gd name="connsiteX0" fmla="*/ 258327 w 709352"/>
              <a:gd name="connsiteY0" fmla="*/ 0 h 595593"/>
              <a:gd name="connsiteX1" fmla="*/ 709352 w 709352"/>
              <a:gd name="connsiteY1" fmla="*/ 560723 h 595593"/>
              <a:gd name="connsiteX2" fmla="*/ 12049 w 709352"/>
              <a:gd name="connsiteY2" fmla="*/ 595593 h 595593"/>
              <a:gd name="connsiteX3" fmla="*/ 258327 w 709352"/>
              <a:gd name="connsiteY3" fmla="*/ 0 h 595593"/>
              <a:gd name="connsiteX0" fmla="*/ 258327 w 652672"/>
              <a:gd name="connsiteY0" fmla="*/ 0 h 595593"/>
              <a:gd name="connsiteX1" fmla="*/ 652672 w 652672"/>
              <a:gd name="connsiteY1" fmla="*/ 544176 h 595593"/>
              <a:gd name="connsiteX2" fmla="*/ 12049 w 652672"/>
              <a:gd name="connsiteY2" fmla="*/ 595593 h 595593"/>
              <a:gd name="connsiteX3" fmla="*/ 258327 w 652672"/>
              <a:gd name="connsiteY3" fmla="*/ 0 h 595593"/>
              <a:gd name="connsiteX0" fmla="*/ 265513 w 652483"/>
              <a:gd name="connsiteY0" fmla="*/ 0 h 571158"/>
              <a:gd name="connsiteX1" fmla="*/ 652483 w 652483"/>
              <a:gd name="connsiteY1" fmla="*/ 519741 h 571158"/>
              <a:gd name="connsiteX2" fmla="*/ 11860 w 652483"/>
              <a:gd name="connsiteY2" fmla="*/ 571158 h 571158"/>
              <a:gd name="connsiteX3" fmla="*/ 265513 w 652483"/>
              <a:gd name="connsiteY3" fmla="*/ 0 h 571158"/>
              <a:gd name="connsiteX0" fmla="*/ 266698 w 653668"/>
              <a:gd name="connsiteY0" fmla="*/ 0 h 571158"/>
              <a:gd name="connsiteX1" fmla="*/ 653668 w 653668"/>
              <a:gd name="connsiteY1" fmla="*/ 519741 h 571158"/>
              <a:gd name="connsiteX2" fmla="*/ 13045 w 653668"/>
              <a:gd name="connsiteY2" fmla="*/ 571158 h 571158"/>
              <a:gd name="connsiteX3" fmla="*/ 266698 w 653668"/>
              <a:gd name="connsiteY3" fmla="*/ 0 h 571158"/>
              <a:gd name="connsiteX0" fmla="*/ 258333 w 645303"/>
              <a:gd name="connsiteY0" fmla="*/ 0 h 571158"/>
              <a:gd name="connsiteX1" fmla="*/ 645303 w 645303"/>
              <a:gd name="connsiteY1" fmla="*/ 519741 h 571158"/>
              <a:gd name="connsiteX2" fmla="*/ 4680 w 645303"/>
              <a:gd name="connsiteY2" fmla="*/ 571158 h 571158"/>
              <a:gd name="connsiteX3" fmla="*/ 258333 w 645303"/>
              <a:gd name="connsiteY3" fmla="*/ 0 h 571158"/>
              <a:gd name="connsiteX0" fmla="*/ 258333 w 645303"/>
              <a:gd name="connsiteY0" fmla="*/ 0 h 571158"/>
              <a:gd name="connsiteX1" fmla="*/ 645303 w 645303"/>
              <a:gd name="connsiteY1" fmla="*/ 519741 h 571158"/>
              <a:gd name="connsiteX2" fmla="*/ 4680 w 645303"/>
              <a:gd name="connsiteY2" fmla="*/ 571158 h 571158"/>
              <a:gd name="connsiteX3" fmla="*/ 258333 w 645303"/>
              <a:gd name="connsiteY3" fmla="*/ 0 h 571158"/>
              <a:gd name="connsiteX0" fmla="*/ 258333 w 645303"/>
              <a:gd name="connsiteY0" fmla="*/ 0 h 571158"/>
              <a:gd name="connsiteX1" fmla="*/ 645303 w 645303"/>
              <a:gd name="connsiteY1" fmla="*/ 519741 h 571158"/>
              <a:gd name="connsiteX2" fmla="*/ 4680 w 645303"/>
              <a:gd name="connsiteY2" fmla="*/ 571158 h 571158"/>
              <a:gd name="connsiteX3" fmla="*/ 258333 w 645303"/>
              <a:gd name="connsiteY3" fmla="*/ 0 h 571158"/>
              <a:gd name="connsiteX0" fmla="*/ 258333 w 645303"/>
              <a:gd name="connsiteY0" fmla="*/ 0 h 571158"/>
              <a:gd name="connsiteX1" fmla="*/ 645303 w 645303"/>
              <a:gd name="connsiteY1" fmla="*/ 519741 h 571158"/>
              <a:gd name="connsiteX2" fmla="*/ 4680 w 645303"/>
              <a:gd name="connsiteY2" fmla="*/ 571158 h 571158"/>
              <a:gd name="connsiteX3" fmla="*/ 258333 w 645303"/>
              <a:gd name="connsiteY3" fmla="*/ 0 h 571158"/>
              <a:gd name="connsiteX0" fmla="*/ 258600 w 645570"/>
              <a:gd name="connsiteY0" fmla="*/ 0 h 571158"/>
              <a:gd name="connsiteX1" fmla="*/ 645570 w 645570"/>
              <a:gd name="connsiteY1" fmla="*/ 519741 h 571158"/>
              <a:gd name="connsiteX2" fmla="*/ 4947 w 645570"/>
              <a:gd name="connsiteY2" fmla="*/ 571158 h 571158"/>
              <a:gd name="connsiteX3" fmla="*/ 258600 w 645570"/>
              <a:gd name="connsiteY3" fmla="*/ 0 h 571158"/>
              <a:gd name="connsiteX0" fmla="*/ 258600 w 645570"/>
              <a:gd name="connsiteY0" fmla="*/ 0 h 571158"/>
              <a:gd name="connsiteX1" fmla="*/ 645570 w 645570"/>
              <a:gd name="connsiteY1" fmla="*/ 519741 h 571158"/>
              <a:gd name="connsiteX2" fmla="*/ 4947 w 645570"/>
              <a:gd name="connsiteY2" fmla="*/ 571158 h 571158"/>
              <a:gd name="connsiteX3" fmla="*/ 258600 w 645570"/>
              <a:gd name="connsiteY3" fmla="*/ 0 h 571158"/>
              <a:gd name="connsiteX0" fmla="*/ 258600 w 646375"/>
              <a:gd name="connsiteY0" fmla="*/ 0 h 571158"/>
              <a:gd name="connsiteX1" fmla="*/ 645570 w 646375"/>
              <a:gd name="connsiteY1" fmla="*/ 519741 h 571158"/>
              <a:gd name="connsiteX2" fmla="*/ 4947 w 646375"/>
              <a:gd name="connsiteY2" fmla="*/ 571158 h 571158"/>
              <a:gd name="connsiteX3" fmla="*/ 258600 w 646375"/>
              <a:gd name="connsiteY3" fmla="*/ 0 h 57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6375" h="571158">
                <a:moveTo>
                  <a:pt x="258600" y="0"/>
                </a:moveTo>
                <a:cubicBezTo>
                  <a:pt x="365834" y="459028"/>
                  <a:pt x="663855" y="501783"/>
                  <a:pt x="645570" y="519741"/>
                </a:cubicBezTo>
                <a:cubicBezTo>
                  <a:pt x="493478" y="494578"/>
                  <a:pt x="403683" y="435501"/>
                  <a:pt x="4947" y="571158"/>
                </a:cubicBezTo>
                <a:cubicBezTo>
                  <a:pt x="-42794" y="551574"/>
                  <a:pt x="271025" y="423521"/>
                  <a:pt x="258600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15852" y="1428618"/>
            <a:ext cx="243840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500" b="1" dirty="0" err="1" smtClean="0">
                <a:solidFill>
                  <a:prstClr val="black"/>
                </a:solidFill>
                <a:latin typeface="Bookman Old Style" pitchFamily="18" charset="0"/>
              </a:rPr>
              <a:t>ar</a:t>
            </a:r>
            <a:r>
              <a:rPr lang="en-US" alt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 (shaded region) =</a:t>
            </a:r>
            <a:endParaRPr lang="en-US" altLang="en-US" sz="15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40703" y="1428618"/>
            <a:ext cx="11454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ar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 (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Wingdings"/>
              </a:rPr>
              <a:t>ABC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) 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71900" y="1428618"/>
            <a:ext cx="3453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–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9" name="Isosceles Triangle 18"/>
          <p:cNvSpPr/>
          <p:nvPr/>
        </p:nvSpPr>
        <p:spPr>
          <a:xfrm>
            <a:off x="6358489" y="2030430"/>
            <a:ext cx="1533144" cy="1533144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Pie 17"/>
          <p:cNvSpPr/>
          <p:nvPr/>
        </p:nvSpPr>
        <p:spPr>
          <a:xfrm>
            <a:off x="7131766" y="2820740"/>
            <a:ext cx="753732" cy="735625"/>
          </a:xfrm>
          <a:custGeom>
            <a:avLst/>
            <a:gdLst>
              <a:gd name="connsiteX0" fmla="*/ 0 w 1981200"/>
              <a:gd name="connsiteY0" fmla="*/ 990600 h 1981200"/>
              <a:gd name="connsiteX1" fmla="*/ 542117 w 1981200"/>
              <a:gd name="connsiteY1" fmla="*/ 107338 h 1981200"/>
              <a:gd name="connsiteX2" fmla="*/ 990600 w 1981200"/>
              <a:gd name="connsiteY2" fmla="*/ 990600 h 1981200"/>
              <a:gd name="connsiteX3" fmla="*/ 0 w 1981200"/>
              <a:gd name="connsiteY3" fmla="*/ 990600 h 1981200"/>
              <a:gd name="connsiteX0" fmla="*/ 0 w 990600"/>
              <a:gd name="connsiteY0" fmla="*/ 735625 h 735625"/>
              <a:gd name="connsiteX1" fmla="*/ 613555 w 990600"/>
              <a:gd name="connsiteY1" fmla="*/ 0 h 735625"/>
              <a:gd name="connsiteX2" fmla="*/ 990600 w 990600"/>
              <a:gd name="connsiteY2" fmla="*/ 735625 h 735625"/>
              <a:gd name="connsiteX3" fmla="*/ 0 w 990600"/>
              <a:gd name="connsiteY3" fmla="*/ 735625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6020 w 753732"/>
              <a:gd name="connsiteY0" fmla="*/ 733244 h 735625"/>
              <a:gd name="connsiteX1" fmla="*/ 376687 w 753732"/>
              <a:gd name="connsiteY1" fmla="*/ 0 h 735625"/>
              <a:gd name="connsiteX2" fmla="*/ 753732 w 753732"/>
              <a:gd name="connsiteY2" fmla="*/ 735625 h 735625"/>
              <a:gd name="connsiteX3" fmla="*/ 6020 w 753732"/>
              <a:gd name="connsiteY3" fmla="*/ 733244 h 735625"/>
              <a:gd name="connsiteX0" fmla="*/ 6020 w 753732"/>
              <a:gd name="connsiteY0" fmla="*/ 733244 h 735625"/>
              <a:gd name="connsiteX1" fmla="*/ 376687 w 753732"/>
              <a:gd name="connsiteY1" fmla="*/ 0 h 735625"/>
              <a:gd name="connsiteX2" fmla="*/ 753732 w 753732"/>
              <a:gd name="connsiteY2" fmla="*/ 735625 h 735625"/>
              <a:gd name="connsiteX3" fmla="*/ 6020 w 753732"/>
              <a:gd name="connsiteY3" fmla="*/ 733244 h 735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732" h="735625">
                <a:moveTo>
                  <a:pt x="6020" y="733244"/>
                </a:moveTo>
                <a:cubicBezTo>
                  <a:pt x="-26524" y="527720"/>
                  <a:pt x="69500" y="184749"/>
                  <a:pt x="376687" y="0"/>
                </a:cubicBezTo>
                <a:lnTo>
                  <a:pt x="753732" y="735625"/>
                </a:lnTo>
                <a:lnTo>
                  <a:pt x="6020" y="73324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1" name="Pie 17"/>
          <p:cNvSpPr/>
          <p:nvPr/>
        </p:nvSpPr>
        <p:spPr>
          <a:xfrm rot="14301398">
            <a:off x="6611666" y="2226678"/>
            <a:ext cx="860071" cy="747943"/>
          </a:xfrm>
          <a:custGeom>
            <a:avLst/>
            <a:gdLst>
              <a:gd name="connsiteX0" fmla="*/ 0 w 1981200"/>
              <a:gd name="connsiteY0" fmla="*/ 990600 h 1981200"/>
              <a:gd name="connsiteX1" fmla="*/ 542117 w 1981200"/>
              <a:gd name="connsiteY1" fmla="*/ 107338 h 1981200"/>
              <a:gd name="connsiteX2" fmla="*/ 990600 w 1981200"/>
              <a:gd name="connsiteY2" fmla="*/ 990600 h 1981200"/>
              <a:gd name="connsiteX3" fmla="*/ 0 w 1981200"/>
              <a:gd name="connsiteY3" fmla="*/ 990600 h 1981200"/>
              <a:gd name="connsiteX0" fmla="*/ 0 w 990600"/>
              <a:gd name="connsiteY0" fmla="*/ 735625 h 735625"/>
              <a:gd name="connsiteX1" fmla="*/ 613555 w 990600"/>
              <a:gd name="connsiteY1" fmla="*/ 0 h 735625"/>
              <a:gd name="connsiteX2" fmla="*/ 990600 w 990600"/>
              <a:gd name="connsiteY2" fmla="*/ 735625 h 735625"/>
              <a:gd name="connsiteX3" fmla="*/ 0 w 990600"/>
              <a:gd name="connsiteY3" fmla="*/ 735625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6020 w 753732"/>
              <a:gd name="connsiteY0" fmla="*/ 733244 h 735625"/>
              <a:gd name="connsiteX1" fmla="*/ 376687 w 753732"/>
              <a:gd name="connsiteY1" fmla="*/ 0 h 735625"/>
              <a:gd name="connsiteX2" fmla="*/ 753732 w 753732"/>
              <a:gd name="connsiteY2" fmla="*/ 735625 h 735625"/>
              <a:gd name="connsiteX3" fmla="*/ 6020 w 753732"/>
              <a:gd name="connsiteY3" fmla="*/ 733244 h 735625"/>
              <a:gd name="connsiteX0" fmla="*/ 6020 w 753732"/>
              <a:gd name="connsiteY0" fmla="*/ 733244 h 735625"/>
              <a:gd name="connsiteX1" fmla="*/ 376687 w 753732"/>
              <a:gd name="connsiteY1" fmla="*/ 0 h 735625"/>
              <a:gd name="connsiteX2" fmla="*/ 753732 w 753732"/>
              <a:gd name="connsiteY2" fmla="*/ 735625 h 735625"/>
              <a:gd name="connsiteX3" fmla="*/ 6020 w 753732"/>
              <a:gd name="connsiteY3" fmla="*/ 733244 h 735625"/>
              <a:gd name="connsiteX0" fmla="*/ 3343 w 863323"/>
              <a:gd name="connsiteY0" fmla="*/ 649142 h 735625"/>
              <a:gd name="connsiteX1" fmla="*/ 486278 w 863323"/>
              <a:gd name="connsiteY1" fmla="*/ 0 h 735625"/>
              <a:gd name="connsiteX2" fmla="*/ 863323 w 863323"/>
              <a:gd name="connsiteY2" fmla="*/ 735625 h 735625"/>
              <a:gd name="connsiteX3" fmla="*/ 3343 w 863323"/>
              <a:gd name="connsiteY3" fmla="*/ 649142 h 735625"/>
              <a:gd name="connsiteX0" fmla="*/ 4767 w 864747"/>
              <a:gd name="connsiteY0" fmla="*/ 661460 h 747943"/>
              <a:gd name="connsiteX1" fmla="*/ 413245 w 864747"/>
              <a:gd name="connsiteY1" fmla="*/ 0 h 747943"/>
              <a:gd name="connsiteX2" fmla="*/ 864747 w 864747"/>
              <a:gd name="connsiteY2" fmla="*/ 747943 h 747943"/>
              <a:gd name="connsiteX3" fmla="*/ 4767 w 864747"/>
              <a:gd name="connsiteY3" fmla="*/ 661460 h 747943"/>
              <a:gd name="connsiteX0" fmla="*/ 91 w 860071"/>
              <a:gd name="connsiteY0" fmla="*/ 661460 h 747943"/>
              <a:gd name="connsiteX1" fmla="*/ 408569 w 860071"/>
              <a:gd name="connsiteY1" fmla="*/ 0 h 747943"/>
              <a:gd name="connsiteX2" fmla="*/ 860071 w 860071"/>
              <a:gd name="connsiteY2" fmla="*/ 747943 h 747943"/>
              <a:gd name="connsiteX3" fmla="*/ 91 w 860071"/>
              <a:gd name="connsiteY3" fmla="*/ 661460 h 747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0071" h="747943">
                <a:moveTo>
                  <a:pt x="91" y="661460"/>
                </a:moveTo>
                <a:cubicBezTo>
                  <a:pt x="-3537" y="451378"/>
                  <a:pt x="101382" y="184749"/>
                  <a:pt x="408569" y="0"/>
                </a:cubicBezTo>
                <a:lnTo>
                  <a:pt x="860071" y="747943"/>
                </a:lnTo>
                <a:lnTo>
                  <a:pt x="91" y="66146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2" name="Pie 17"/>
          <p:cNvSpPr/>
          <p:nvPr/>
        </p:nvSpPr>
        <p:spPr>
          <a:xfrm rot="7027765">
            <a:off x="6432669" y="3003554"/>
            <a:ext cx="837843" cy="692199"/>
          </a:xfrm>
          <a:custGeom>
            <a:avLst/>
            <a:gdLst>
              <a:gd name="connsiteX0" fmla="*/ 0 w 1981200"/>
              <a:gd name="connsiteY0" fmla="*/ 990600 h 1981200"/>
              <a:gd name="connsiteX1" fmla="*/ 542117 w 1981200"/>
              <a:gd name="connsiteY1" fmla="*/ 107338 h 1981200"/>
              <a:gd name="connsiteX2" fmla="*/ 990600 w 1981200"/>
              <a:gd name="connsiteY2" fmla="*/ 990600 h 1981200"/>
              <a:gd name="connsiteX3" fmla="*/ 0 w 1981200"/>
              <a:gd name="connsiteY3" fmla="*/ 990600 h 1981200"/>
              <a:gd name="connsiteX0" fmla="*/ 0 w 990600"/>
              <a:gd name="connsiteY0" fmla="*/ 735625 h 735625"/>
              <a:gd name="connsiteX1" fmla="*/ 613555 w 990600"/>
              <a:gd name="connsiteY1" fmla="*/ 0 h 735625"/>
              <a:gd name="connsiteX2" fmla="*/ 990600 w 990600"/>
              <a:gd name="connsiteY2" fmla="*/ 735625 h 735625"/>
              <a:gd name="connsiteX3" fmla="*/ 0 w 990600"/>
              <a:gd name="connsiteY3" fmla="*/ 735625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6020 w 753732"/>
              <a:gd name="connsiteY0" fmla="*/ 733244 h 735625"/>
              <a:gd name="connsiteX1" fmla="*/ 376687 w 753732"/>
              <a:gd name="connsiteY1" fmla="*/ 0 h 735625"/>
              <a:gd name="connsiteX2" fmla="*/ 753732 w 753732"/>
              <a:gd name="connsiteY2" fmla="*/ 735625 h 735625"/>
              <a:gd name="connsiteX3" fmla="*/ 6020 w 753732"/>
              <a:gd name="connsiteY3" fmla="*/ 733244 h 735625"/>
              <a:gd name="connsiteX0" fmla="*/ 6020 w 753732"/>
              <a:gd name="connsiteY0" fmla="*/ 733244 h 735625"/>
              <a:gd name="connsiteX1" fmla="*/ 376687 w 753732"/>
              <a:gd name="connsiteY1" fmla="*/ 0 h 735625"/>
              <a:gd name="connsiteX2" fmla="*/ 753732 w 753732"/>
              <a:gd name="connsiteY2" fmla="*/ 735625 h 735625"/>
              <a:gd name="connsiteX3" fmla="*/ 6020 w 753732"/>
              <a:gd name="connsiteY3" fmla="*/ 733244 h 735625"/>
              <a:gd name="connsiteX0" fmla="*/ 3343 w 863323"/>
              <a:gd name="connsiteY0" fmla="*/ 649142 h 735625"/>
              <a:gd name="connsiteX1" fmla="*/ 486278 w 863323"/>
              <a:gd name="connsiteY1" fmla="*/ 0 h 735625"/>
              <a:gd name="connsiteX2" fmla="*/ 863323 w 863323"/>
              <a:gd name="connsiteY2" fmla="*/ 735625 h 735625"/>
              <a:gd name="connsiteX3" fmla="*/ 3343 w 863323"/>
              <a:gd name="connsiteY3" fmla="*/ 649142 h 735625"/>
              <a:gd name="connsiteX0" fmla="*/ 4767 w 864747"/>
              <a:gd name="connsiteY0" fmla="*/ 661460 h 747943"/>
              <a:gd name="connsiteX1" fmla="*/ 413245 w 864747"/>
              <a:gd name="connsiteY1" fmla="*/ 0 h 747943"/>
              <a:gd name="connsiteX2" fmla="*/ 864747 w 864747"/>
              <a:gd name="connsiteY2" fmla="*/ 747943 h 747943"/>
              <a:gd name="connsiteX3" fmla="*/ 4767 w 864747"/>
              <a:gd name="connsiteY3" fmla="*/ 661460 h 747943"/>
              <a:gd name="connsiteX0" fmla="*/ 91 w 860071"/>
              <a:gd name="connsiteY0" fmla="*/ 661460 h 747943"/>
              <a:gd name="connsiteX1" fmla="*/ 408569 w 860071"/>
              <a:gd name="connsiteY1" fmla="*/ 0 h 747943"/>
              <a:gd name="connsiteX2" fmla="*/ 860071 w 860071"/>
              <a:gd name="connsiteY2" fmla="*/ 747943 h 747943"/>
              <a:gd name="connsiteX3" fmla="*/ 91 w 860071"/>
              <a:gd name="connsiteY3" fmla="*/ 661460 h 747943"/>
              <a:gd name="connsiteX0" fmla="*/ 46 w 860026"/>
              <a:gd name="connsiteY0" fmla="*/ 605716 h 692199"/>
              <a:gd name="connsiteX1" fmla="*/ 515571 w 860026"/>
              <a:gd name="connsiteY1" fmla="*/ 0 h 692199"/>
              <a:gd name="connsiteX2" fmla="*/ 860026 w 860026"/>
              <a:gd name="connsiteY2" fmla="*/ 692199 h 692199"/>
              <a:gd name="connsiteX3" fmla="*/ 46 w 860026"/>
              <a:gd name="connsiteY3" fmla="*/ 605716 h 692199"/>
              <a:gd name="connsiteX0" fmla="*/ 52 w 837895"/>
              <a:gd name="connsiteY0" fmla="*/ 690696 h 692199"/>
              <a:gd name="connsiteX1" fmla="*/ 493440 w 837895"/>
              <a:gd name="connsiteY1" fmla="*/ 0 h 692199"/>
              <a:gd name="connsiteX2" fmla="*/ 837895 w 837895"/>
              <a:gd name="connsiteY2" fmla="*/ 692199 h 692199"/>
              <a:gd name="connsiteX3" fmla="*/ 52 w 837895"/>
              <a:gd name="connsiteY3" fmla="*/ 690696 h 692199"/>
              <a:gd name="connsiteX0" fmla="*/ 0 w 837843"/>
              <a:gd name="connsiteY0" fmla="*/ 690696 h 692199"/>
              <a:gd name="connsiteX1" fmla="*/ 493388 w 837843"/>
              <a:gd name="connsiteY1" fmla="*/ 0 h 692199"/>
              <a:gd name="connsiteX2" fmla="*/ 837843 w 837843"/>
              <a:gd name="connsiteY2" fmla="*/ 692199 h 692199"/>
              <a:gd name="connsiteX3" fmla="*/ 0 w 837843"/>
              <a:gd name="connsiteY3" fmla="*/ 690696 h 692199"/>
              <a:gd name="connsiteX0" fmla="*/ 0 w 837843"/>
              <a:gd name="connsiteY0" fmla="*/ 690696 h 692199"/>
              <a:gd name="connsiteX1" fmla="*/ 493388 w 837843"/>
              <a:gd name="connsiteY1" fmla="*/ 0 h 692199"/>
              <a:gd name="connsiteX2" fmla="*/ 837843 w 837843"/>
              <a:gd name="connsiteY2" fmla="*/ 692199 h 692199"/>
              <a:gd name="connsiteX3" fmla="*/ 0 w 837843"/>
              <a:gd name="connsiteY3" fmla="*/ 690696 h 692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7843" h="692199">
                <a:moveTo>
                  <a:pt x="0" y="690696"/>
                </a:moveTo>
                <a:cubicBezTo>
                  <a:pt x="20195" y="304302"/>
                  <a:pt x="216934" y="133328"/>
                  <a:pt x="493388" y="0"/>
                </a:cubicBezTo>
                <a:lnTo>
                  <a:pt x="837843" y="692199"/>
                </a:lnTo>
                <a:lnTo>
                  <a:pt x="0" y="690696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84566" y="1435884"/>
            <a:ext cx="20114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 3 </a:t>
            </a:r>
            <a:r>
              <a:rPr lang="en-US" sz="1500" b="1" dirty="0" err="1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ar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 (1 sector)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5" name="Rounded Rectangle 24"/>
          <p:cNvSpPr/>
          <p:nvPr/>
        </p:nvSpPr>
        <p:spPr bwMode="auto">
          <a:xfrm>
            <a:off x="3726384" y="2118375"/>
            <a:ext cx="3116376" cy="635497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lIns="91347" tIns="45669" rIns="91347" bIns="45669"/>
          <a:lstStyle/>
          <a:p>
            <a:pPr algn="ctr">
              <a:defRPr/>
            </a:pPr>
            <a:r>
              <a:rPr lang="en-US" sz="1200" kern="0" dirty="0">
                <a:solidFill>
                  <a:sysClr val="window" lastClr="FFFFFF"/>
                </a:solidFill>
                <a:latin typeface="Bookman Old Style" pitchFamily="18" charset="0"/>
              </a:rPr>
              <a:t>            </a:t>
            </a:r>
          </a:p>
        </p:txBody>
      </p:sp>
      <p:sp>
        <p:nvSpPr>
          <p:cNvPr id="26" name="TextBox 58"/>
          <p:cNvSpPr txBox="1">
            <a:spLocks noChangeArrowheads="1"/>
          </p:cNvSpPr>
          <p:nvPr/>
        </p:nvSpPr>
        <p:spPr bwMode="auto">
          <a:xfrm>
            <a:off x="3686347" y="2120358"/>
            <a:ext cx="3202133" cy="584775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9pPr>
          </a:lstStyle>
          <a:p>
            <a:pPr algn="ctr"/>
            <a:r>
              <a:rPr lang="en-US" altLang="en-US" sz="1600" dirty="0" smtClean="0">
                <a:solidFill>
                  <a:srgbClr val="FFFFFF"/>
                </a:solidFill>
                <a:latin typeface="Bookman Old Style" pitchFamily="18" charset="0"/>
              </a:rPr>
              <a:t>What is the formula to find area of sector?</a:t>
            </a:r>
          </a:p>
        </p:txBody>
      </p: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6400800" y="4339590"/>
            <a:ext cx="1712327" cy="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buClr>
                <a:prstClr val="white"/>
              </a:buClr>
              <a:buFontTx/>
              <a:buNone/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Side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 200 cm</a:t>
            </a:r>
            <a:endParaRPr 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  <a:p>
            <a:pPr algn="r">
              <a:buClr>
                <a:prstClr val="white"/>
              </a:buClr>
              <a:buFontTx/>
              <a:buNone/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5752587" y="2347338"/>
            <a:ext cx="148635" cy="210775"/>
          </a:xfrm>
          <a:prstGeom prst="round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black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628186" y="1841137"/>
            <a:ext cx="653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66FF33"/>
                </a:solidFill>
                <a:effectLst>
                  <a:glow rad="63500">
                    <a:srgbClr val="C0504D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  <a:sym typeface="Symbol"/>
              </a:rPr>
              <a:t>?</a:t>
            </a:r>
            <a:endParaRPr lang="en-US" sz="3200" b="1" dirty="0">
              <a:solidFill>
                <a:srgbClr val="66FF33"/>
              </a:solidFill>
              <a:effectLst>
                <a:glow rad="63500">
                  <a:srgbClr val="C0504D">
                    <a:satMod val="175000"/>
                    <a:alpha val="40000"/>
                  </a:srgbClr>
                </a:glow>
              </a:effectLst>
              <a:latin typeface="Bookman Old Style" pitchFamily="18" charset="0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1277758" y="1752857"/>
            <a:ext cx="2459009" cy="543055"/>
            <a:chOff x="1066800" y="1775717"/>
            <a:chExt cx="2459009" cy="543055"/>
          </a:xfrm>
        </p:grpSpPr>
        <p:sp>
          <p:nvSpPr>
            <p:cNvPr id="42" name="Rectangle 41"/>
            <p:cNvSpPr/>
            <p:nvPr/>
          </p:nvSpPr>
          <p:spPr>
            <a:xfrm>
              <a:off x="1066800" y="1896282"/>
              <a:ext cx="1251612" cy="246221"/>
            </a:xfrm>
            <a:prstGeom prst="rect">
              <a:avLst/>
            </a:prstGeom>
          </p:spPr>
          <p:txBody>
            <a:bodyPr wrap="square" lIns="91440" tIns="0" rIns="91440" bIns="0">
              <a:spAutoFit/>
            </a:bodyPr>
            <a:lstStyle/>
            <a:p>
              <a:pPr marL="633413" indent="-633413" algn="r">
                <a:buClr>
                  <a:prstClr val="white"/>
                </a:buClr>
              </a:pPr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</a:rPr>
                <a:t>Radius (r) 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222138" y="1896282"/>
              <a:ext cx="299625" cy="246221"/>
            </a:xfrm>
            <a:prstGeom prst="rect">
              <a:avLst/>
            </a:prstGeom>
          </p:spPr>
          <p:txBody>
            <a:bodyPr wrap="square" lIns="91440" tIns="0" rIns="91440" bIns="0">
              <a:spAutoFit/>
            </a:bodyPr>
            <a:lstStyle/>
            <a:p>
              <a:pPr marL="633413" indent="-633413" algn="r">
                <a:buClr>
                  <a:prstClr val="white"/>
                </a:buClr>
              </a:pPr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</a:rPr>
                <a:t>=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2462037" y="1775717"/>
              <a:ext cx="475613" cy="543055"/>
              <a:chOff x="3947260" y="3140468"/>
              <a:chExt cx="475613" cy="543055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3947263" y="3140468"/>
                <a:ext cx="47561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 smtClean="0">
                    <a:solidFill>
                      <a:prstClr val="black"/>
                    </a:solidFill>
                    <a:latin typeface="Bookman Old Style" pitchFamily="18" charset="0"/>
                    <a:sym typeface="Symbol"/>
                  </a:rPr>
                  <a:t>1</a:t>
                </a:r>
                <a:endParaRPr lang="en-US" sz="15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3947260" y="3344969"/>
                <a:ext cx="32009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prstClr val="black"/>
                    </a:solidFill>
                    <a:latin typeface="Bookman Old Style" pitchFamily="18" charset="0"/>
                    <a:sym typeface="Symbol"/>
                  </a:rPr>
                  <a:t>2</a:t>
                </a:r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48" name="Straight Connector 47"/>
              <p:cNvCxnSpPr/>
              <p:nvPr/>
            </p:nvCxnSpPr>
            <p:spPr>
              <a:xfrm>
                <a:off x="3982099" y="3405993"/>
                <a:ext cx="24510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Rectangle 48"/>
            <p:cNvSpPr/>
            <p:nvPr/>
          </p:nvSpPr>
          <p:spPr>
            <a:xfrm>
              <a:off x="2652703" y="1896282"/>
              <a:ext cx="873106" cy="246221"/>
            </a:xfrm>
            <a:prstGeom prst="rect">
              <a:avLst/>
            </a:prstGeom>
          </p:spPr>
          <p:txBody>
            <a:bodyPr wrap="square" lIns="91440" tIns="0" rIns="91440" bIns="0">
              <a:spAutoFit/>
            </a:bodyPr>
            <a:lstStyle/>
            <a:p>
              <a:pPr marL="633413" indent="-633413" algn="r">
                <a:buClr>
                  <a:prstClr val="white"/>
                </a:buClr>
              </a:pPr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  <a:sym typeface="Symbol"/>
                </a:rPr>
                <a:t> </a:t>
              </a:r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</a:rPr>
                <a:t>Side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2437749" y="2255391"/>
            <a:ext cx="1303671" cy="543055"/>
            <a:chOff x="2222138" y="1775717"/>
            <a:chExt cx="1303671" cy="543055"/>
          </a:xfrm>
        </p:grpSpPr>
        <p:sp>
          <p:nvSpPr>
            <p:cNvPr id="53" name="Rectangle 52"/>
            <p:cNvSpPr/>
            <p:nvPr/>
          </p:nvSpPr>
          <p:spPr>
            <a:xfrm>
              <a:off x="2222138" y="1896282"/>
              <a:ext cx="299625" cy="246221"/>
            </a:xfrm>
            <a:prstGeom prst="rect">
              <a:avLst/>
            </a:prstGeom>
          </p:spPr>
          <p:txBody>
            <a:bodyPr wrap="square" lIns="91440" tIns="0" rIns="91440" bIns="0">
              <a:spAutoFit/>
            </a:bodyPr>
            <a:lstStyle/>
            <a:p>
              <a:pPr marL="633413" indent="-633413" algn="r">
                <a:buClr>
                  <a:prstClr val="white"/>
                </a:buClr>
              </a:pPr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</a:rPr>
                <a:t>=</a:t>
              </a: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2462037" y="1775717"/>
              <a:ext cx="475613" cy="543055"/>
              <a:chOff x="3947260" y="3140468"/>
              <a:chExt cx="475613" cy="543055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3947263" y="3140468"/>
                <a:ext cx="47561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 smtClean="0">
                    <a:solidFill>
                      <a:prstClr val="black"/>
                    </a:solidFill>
                    <a:latin typeface="Bookman Old Style" pitchFamily="18" charset="0"/>
                    <a:sym typeface="Symbol"/>
                  </a:rPr>
                  <a:t>1</a:t>
                </a:r>
                <a:endParaRPr lang="en-US" sz="15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3947260" y="3344969"/>
                <a:ext cx="32009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prstClr val="black"/>
                    </a:solidFill>
                    <a:latin typeface="Bookman Old Style" pitchFamily="18" charset="0"/>
                    <a:sym typeface="Symbol"/>
                  </a:rPr>
                  <a:t>2</a:t>
                </a:r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58" name="Straight Connector 57"/>
              <p:cNvCxnSpPr/>
              <p:nvPr/>
            </p:nvCxnSpPr>
            <p:spPr>
              <a:xfrm>
                <a:off x="3982099" y="3405993"/>
                <a:ext cx="24510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Rectangle 54"/>
            <p:cNvSpPr/>
            <p:nvPr/>
          </p:nvSpPr>
          <p:spPr>
            <a:xfrm>
              <a:off x="2652703" y="1896282"/>
              <a:ext cx="873106" cy="246221"/>
            </a:xfrm>
            <a:prstGeom prst="rect">
              <a:avLst/>
            </a:prstGeom>
          </p:spPr>
          <p:txBody>
            <a:bodyPr wrap="square" lIns="91440" tIns="0" rIns="91440" bIns="0">
              <a:spAutoFit/>
            </a:bodyPr>
            <a:lstStyle/>
            <a:p>
              <a:pPr marL="633413" indent="-633413" algn="r">
                <a:buClr>
                  <a:prstClr val="white"/>
                </a:buClr>
              </a:pPr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  <a:sym typeface="Symbol"/>
                </a:rPr>
                <a:t> </a:t>
              </a:r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</a:rPr>
                <a:t>200</a:t>
              </a: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974590" y="2777333"/>
            <a:ext cx="37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360308" y="2853533"/>
            <a:ext cx="1214025" cy="277971"/>
          </a:xfrm>
          <a:prstGeom prst="rect">
            <a:avLst/>
          </a:prstGeom>
        </p:spPr>
        <p:txBody>
          <a:bodyPr wrap="square" lIns="91440" tIns="0" rIns="91440" bIns="0">
            <a:spAutoFit/>
          </a:bodyPr>
          <a:lstStyle/>
          <a:p>
            <a:pPr marL="633413" indent="-633413" algn="r">
              <a:buClr>
                <a:prstClr val="white"/>
              </a:buClr>
            </a:pP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Radius (r) </a:t>
            </a:r>
          </a:p>
          <a:p>
            <a:pPr marL="633413" indent="-633413" algn="r">
              <a:buClr>
                <a:prstClr val="white"/>
              </a:buClr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452507" y="2872585"/>
            <a:ext cx="299625" cy="277971"/>
          </a:xfrm>
          <a:prstGeom prst="rect">
            <a:avLst/>
          </a:prstGeom>
        </p:spPr>
        <p:txBody>
          <a:bodyPr wrap="square" lIns="91440" tIns="0" rIns="91440" bIns="0">
            <a:spAutoFit/>
          </a:bodyPr>
          <a:lstStyle/>
          <a:p>
            <a:pPr marL="633413" indent="-633413" algn="r">
              <a:buClr>
                <a:prstClr val="white"/>
              </a:buClr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 </a:t>
            </a:r>
          </a:p>
        </p:txBody>
      </p:sp>
      <p:sp>
        <p:nvSpPr>
          <p:cNvPr id="68" name="Rectangle 67"/>
          <p:cNvSpPr/>
          <p:nvPr/>
        </p:nvSpPr>
        <p:spPr>
          <a:xfrm>
            <a:off x="2646421" y="2853533"/>
            <a:ext cx="612755" cy="246221"/>
          </a:xfrm>
          <a:prstGeom prst="rect">
            <a:avLst/>
          </a:prstGeom>
        </p:spPr>
        <p:txBody>
          <a:bodyPr wrap="square" lIns="91440" tIns="0" rIns="91440" bIns="0">
            <a:spAutoFit/>
          </a:bodyPr>
          <a:lstStyle/>
          <a:p>
            <a:pPr marL="633413" indent="-633413" algn="r">
              <a:buClr>
                <a:prstClr val="white"/>
              </a:buClr>
            </a:pP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1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00 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579958" y="1711471"/>
            <a:ext cx="6532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00FF"/>
                </a:solidFill>
                <a:effectLst>
                  <a:glow rad="63500">
                    <a:srgbClr val="4F81BD">
                      <a:satMod val="175000"/>
                      <a:alpha val="40000"/>
                    </a:srgbClr>
                  </a:glow>
                </a:effectLst>
                <a:sym typeface="Wingdings"/>
              </a:rPr>
              <a:t></a:t>
            </a:r>
            <a:endParaRPr lang="en-US" sz="3200" dirty="0">
              <a:solidFill>
                <a:srgbClr val="0000FF"/>
              </a:solidFill>
              <a:effectLst>
                <a:glow rad="63500">
                  <a:srgbClr val="4F81BD">
                    <a:satMod val="175000"/>
                    <a:alpha val="40000"/>
                  </a:srgbClr>
                </a:glow>
              </a:effectLst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4892400" y="2194019"/>
            <a:ext cx="261848" cy="218726"/>
          </a:xfrm>
          <a:prstGeom prst="round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black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4670680" y="2102544"/>
            <a:ext cx="1524477" cy="589314"/>
            <a:chOff x="151923" y="3276740"/>
            <a:chExt cx="1524477" cy="589314"/>
          </a:xfrm>
        </p:grpSpPr>
        <p:grpSp>
          <p:nvGrpSpPr>
            <p:cNvPr id="28" name="Group 27"/>
            <p:cNvGrpSpPr/>
            <p:nvPr/>
          </p:nvGrpSpPr>
          <p:grpSpPr>
            <a:xfrm>
              <a:off x="151923" y="3276740"/>
              <a:ext cx="734621" cy="589314"/>
              <a:chOff x="3677968" y="4355582"/>
              <a:chExt cx="734621" cy="589314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3877996" y="4355582"/>
                <a:ext cx="3592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FFFF00"/>
                    </a:solidFill>
                    <a:latin typeface="Bookman Old Style" pitchFamily="18" charset="0"/>
                    <a:sym typeface="Symbol"/>
                  </a:rPr>
                  <a:t></a:t>
                </a:r>
                <a:endParaRPr lang="en-US" sz="2000" b="1" dirty="0">
                  <a:solidFill>
                    <a:srgbClr val="FFFF00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677968" y="4614662"/>
                <a:ext cx="734621" cy="3302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FFFF00"/>
                    </a:solidFill>
                    <a:latin typeface="Bookman Old Style" pitchFamily="18" charset="0"/>
                    <a:sym typeface="Symbol"/>
                  </a:rPr>
                  <a:t>360</a:t>
                </a:r>
                <a:endParaRPr lang="en-US" sz="2000" b="1" dirty="0">
                  <a:solidFill>
                    <a:srgbClr val="FFFF00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3808704" y="4698033"/>
                <a:ext cx="462197" cy="0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763958" y="3403223"/>
                  <a:ext cx="359228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dirty="0" smtClean="0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  <a:sym typeface="Symbol"/>
                          </a:rPr>
                          <m:t>×</m:t>
                        </m:r>
                      </m:oMath>
                    </m:oMathPara>
                  </a14:m>
                  <a:endParaRPr lang="en-US" sz="2000" dirty="0">
                    <a:solidFill>
                      <a:srgbClr val="FFFF00"/>
                    </a:solidFill>
                    <a:latin typeface="Bookman Old Style" pitchFamily="18" charset="0"/>
                  </a:endParaRPr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958" y="3403223"/>
                  <a:ext cx="359228" cy="400110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/>
            <p:cNvSpPr txBox="1"/>
            <p:nvPr/>
          </p:nvSpPr>
          <p:spPr>
            <a:xfrm>
              <a:off x="1017182" y="3403223"/>
              <a:ext cx="659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FFFF00"/>
                  </a:solidFill>
                  <a:latin typeface="Bookman Old Style" pitchFamily="18" charset="0"/>
                  <a:sym typeface="Symbol"/>
                </a:rPr>
                <a:t>r</a:t>
              </a:r>
              <a:r>
                <a:rPr lang="en-US" sz="2000" b="1" baseline="30000" dirty="0" smtClean="0">
                  <a:solidFill>
                    <a:srgbClr val="FFFF00"/>
                  </a:solidFill>
                  <a:latin typeface="Bookman Old Style" pitchFamily="18" charset="0"/>
                  <a:sym typeface="Symbol"/>
                </a:rPr>
                <a:t>2</a:t>
              </a:r>
              <a:r>
                <a:rPr lang="en-US" sz="2000" b="1" dirty="0" smtClean="0">
                  <a:solidFill>
                    <a:srgbClr val="FFFF00"/>
                  </a:solidFill>
                  <a:latin typeface="Bookman Old Style" pitchFamily="18" charset="0"/>
                  <a:sym typeface="Symbol"/>
                </a:rPr>
                <a:t> </a:t>
              </a:r>
              <a:endParaRPr lang="en-US" sz="2000" b="1" dirty="0">
                <a:solidFill>
                  <a:srgbClr val="FFFF00"/>
                </a:solidFill>
                <a:latin typeface="Bookman Old Style" pitchFamily="18" charset="0"/>
              </a:endParaRP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4841812" y="1727944"/>
            <a:ext cx="653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66FF33"/>
                </a:solidFill>
                <a:effectLst>
                  <a:glow rad="63500">
                    <a:srgbClr val="C0504D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  <a:sym typeface="Symbol"/>
              </a:rPr>
              <a:t>?</a:t>
            </a:r>
            <a:endParaRPr lang="en-US" sz="3200" b="1" dirty="0">
              <a:solidFill>
                <a:srgbClr val="66FF33"/>
              </a:solidFill>
              <a:effectLst>
                <a:glow rad="63500">
                  <a:srgbClr val="C0504D">
                    <a:satMod val="175000"/>
                    <a:alpha val="40000"/>
                  </a:srgbClr>
                </a:glow>
              </a:effectLst>
              <a:latin typeface="Bookman Old Style" pitchFamily="18" charset="0"/>
            </a:endParaRPr>
          </a:p>
        </p:txBody>
      </p:sp>
      <p:sp>
        <p:nvSpPr>
          <p:cNvPr id="3" name="Arc 2"/>
          <p:cNvSpPr/>
          <p:nvPr/>
        </p:nvSpPr>
        <p:spPr>
          <a:xfrm>
            <a:off x="6146583" y="3369178"/>
            <a:ext cx="400036" cy="400036"/>
          </a:xfrm>
          <a:prstGeom prst="arc">
            <a:avLst>
              <a:gd name="adj1" fmla="val 17848523"/>
              <a:gd name="adj2" fmla="val 0"/>
            </a:avLst>
          </a:prstGeom>
          <a:solidFill>
            <a:srgbClr val="0000FF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6477000" y="3320534"/>
            <a:ext cx="460372" cy="184666"/>
          </a:xfrm>
          <a:prstGeom prst="rect">
            <a:avLst/>
          </a:prstGeom>
        </p:spPr>
        <p:txBody>
          <a:bodyPr wrap="square" lIns="91440" tIns="0" rIns="91440" bIns="0">
            <a:spAutoFit/>
          </a:bodyPr>
          <a:lstStyle/>
          <a:p>
            <a:pPr marL="633413" indent="-633413" algn="r">
              <a:buClr>
                <a:prstClr val="white"/>
              </a:buClr>
            </a:pPr>
            <a:r>
              <a:rPr lang="en-US" sz="1200" b="1" dirty="0" smtClean="0">
                <a:solidFill>
                  <a:srgbClr val="FF0000"/>
                </a:solidFill>
                <a:latin typeface="Bookman Old Style" pitchFamily="18" charset="0"/>
              </a:rPr>
              <a:t>60</a:t>
            </a:r>
            <a:r>
              <a:rPr lang="en-US" sz="1200" b="1" dirty="0" smtClean="0">
                <a:solidFill>
                  <a:srgbClr val="FF0000"/>
                </a:solidFill>
                <a:latin typeface="Bookman Old Style" pitchFamily="18" charset="0"/>
                <a:sym typeface="Symbol"/>
              </a:rPr>
              <a:t></a:t>
            </a:r>
            <a:r>
              <a:rPr lang="en-US" sz="1200" b="1" dirty="0" smtClean="0">
                <a:solidFill>
                  <a:srgbClr val="FF0000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71333" y="3274596"/>
            <a:ext cx="27562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Central angle (</a:t>
            </a: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sym typeface="Symbol"/>
              </a:rPr>
              <a:t>)</a:t>
            </a: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 =  60</a:t>
            </a: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sym typeface="Symbol"/>
              </a:rPr>
              <a:t></a:t>
            </a: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 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801416" y="1664666"/>
            <a:ext cx="6532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00FF"/>
                </a:solidFill>
                <a:effectLst>
                  <a:glow rad="63500">
                    <a:srgbClr val="4F81BD">
                      <a:satMod val="175000"/>
                      <a:alpha val="40000"/>
                    </a:srgbClr>
                  </a:glow>
                </a:effectLst>
                <a:sym typeface="Wingdings"/>
              </a:rPr>
              <a:t></a:t>
            </a:r>
            <a:endParaRPr lang="en-US" sz="3200" dirty="0">
              <a:solidFill>
                <a:srgbClr val="0000FF"/>
              </a:solidFill>
              <a:effectLst>
                <a:glow rad="63500">
                  <a:srgbClr val="4F81BD">
                    <a:satMod val="175000"/>
                    <a:alpha val="40000"/>
                  </a:srgbClr>
                </a:glow>
              </a:effectLst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614472" y="3741377"/>
            <a:ext cx="3813068" cy="582973"/>
            <a:chOff x="678180" y="2546442"/>
            <a:chExt cx="3813068" cy="582973"/>
          </a:xfrm>
        </p:grpSpPr>
        <p:sp>
          <p:nvSpPr>
            <p:cNvPr id="77" name="Rectangle 76"/>
            <p:cNvSpPr/>
            <p:nvPr/>
          </p:nvSpPr>
          <p:spPr>
            <a:xfrm>
              <a:off x="678180" y="2706343"/>
              <a:ext cx="2164079" cy="246221"/>
            </a:xfrm>
            <a:prstGeom prst="rect">
              <a:avLst/>
            </a:prstGeom>
          </p:spPr>
          <p:txBody>
            <a:bodyPr wrap="square" lIns="91440" tIns="0" rIns="91440" bIns="0">
              <a:spAutoFit/>
            </a:bodyPr>
            <a:lstStyle/>
            <a:p>
              <a:pPr marL="633413" indent="-633413" algn="r">
                <a:buClr>
                  <a:prstClr val="white"/>
                </a:buClr>
              </a:pPr>
              <a:r>
                <a:rPr lang="en-US" sz="1600" b="1" dirty="0" err="1" smtClean="0">
                  <a:solidFill>
                    <a:prstClr val="black"/>
                  </a:solidFill>
                  <a:latin typeface="Bookman Old Style" pitchFamily="18" charset="0"/>
                </a:rPr>
                <a:t>ar</a:t>
              </a:r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</a:rPr>
                <a:t> (3 sectors) =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340655" y="2546442"/>
              <a:ext cx="359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  <a:sym typeface="Symbol"/>
                </a:rPr>
                <a:t></a:t>
              </a:r>
              <a:endParaRPr lang="en-US" sz="16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179481" y="2790861"/>
              <a:ext cx="6574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  <a:sym typeface="Symbol"/>
                </a:rPr>
                <a:t>360</a:t>
              </a:r>
              <a:endParaRPr lang="en-US" sz="16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cxnSp>
          <p:nvCxnSpPr>
            <p:cNvPr id="80" name="Straight Connector 79"/>
            <p:cNvCxnSpPr/>
            <p:nvPr/>
          </p:nvCxnSpPr>
          <p:spPr>
            <a:xfrm flipV="1">
              <a:off x="3211025" y="2846813"/>
              <a:ext cx="525395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/>
                <p:cNvSpPr txBox="1"/>
                <p:nvPr/>
              </p:nvSpPr>
              <p:spPr>
                <a:xfrm>
                  <a:off x="3693172" y="2644652"/>
                  <a:ext cx="35922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  <a:sym typeface="Symbol"/>
                          </a:rPr>
                          <m:t>×</m:t>
                        </m:r>
                      </m:oMath>
                    </m:oMathPara>
                  </a14:m>
                  <a:endParaRPr lang="en-US" sz="1600" b="1" dirty="0">
                    <a:solidFill>
                      <a:prstClr val="black"/>
                    </a:solidFill>
                    <a:latin typeface="Bookman Old Style" pitchFamily="18" charset="0"/>
                  </a:endParaRPr>
                </a:p>
              </p:txBody>
            </p:sp>
          </mc:Choice>
          <mc:Fallback xmlns="">
            <p:sp>
              <p:nvSpPr>
                <p:cNvPr id="81" name="TextBox 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3172" y="2644652"/>
                  <a:ext cx="359228" cy="338554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TextBox 81"/>
            <p:cNvSpPr txBox="1"/>
            <p:nvPr/>
          </p:nvSpPr>
          <p:spPr>
            <a:xfrm>
              <a:off x="3973025" y="2644652"/>
              <a:ext cx="5182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  <a:sym typeface="Symbol"/>
                </a:rPr>
                <a:t>r</a:t>
              </a:r>
              <a:r>
                <a:rPr lang="en-US" sz="1600" b="1" baseline="30000" dirty="0" smtClean="0">
                  <a:solidFill>
                    <a:prstClr val="black"/>
                  </a:solidFill>
                  <a:latin typeface="Bookman Old Style" pitchFamily="18" charset="0"/>
                  <a:sym typeface="Symbol"/>
                </a:rPr>
                <a:t>2</a:t>
              </a:r>
              <a:endParaRPr lang="en-US" sz="1600" b="1" baseline="3000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754599" y="2644652"/>
              <a:ext cx="5182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  <a:sym typeface="Symbol"/>
                </a:rPr>
                <a:t>3 </a:t>
              </a:r>
              <a:endParaRPr lang="en-US" sz="1600" b="1" baseline="3000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sp>
        <p:nvSpPr>
          <p:cNvPr id="86" name="Rectangle 85"/>
          <p:cNvSpPr/>
          <p:nvPr/>
        </p:nvSpPr>
        <p:spPr>
          <a:xfrm>
            <a:off x="2478084" y="4532870"/>
            <a:ext cx="299625" cy="277971"/>
          </a:xfrm>
          <a:prstGeom prst="rect">
            <a:avLst/>
          </a:prstGeom>
        </p:spPr>
        <p:txBody>
          <a:bodyPr wrap="square" lIns="91440" tIns="0" rIns="91440" bIns="0">
            <a:spAutoFit/>
          </a:bodyPr>
          <a:lstStyle/>
          <a:p>
            <a:pPr marL="633413" indent="-633413" algn="r">
              <a:buClr>
                <a:prstClr val="white"/>
              </a:buClr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 </a:t>
            </a:r>
          </a:p>
        </p:txBody>
      </p:sp>
      <p:sp>
        <p:nvSpPr>
          <p:cNvPr id="87" name="Rectangle 86"/>
          <p:cNvSpPr/>
          <p:nvPr/>
        </p:nvSpPr>
        <p:spPr>
          <a:xfrm>
            <a:off x="2592564" y="4532870"/>
            <a:ext cx="612755" cy="246221"/>
          </a:xfrm>
          <a:prstGeom prst="rect">
            <a:avLst/>
          </a:prstGeom>
        </p:spPr>
        <p:txBody>
          <a:bodyPr wrap="square" lIns="91440" tIns="0" rIns="91440" bIns="0">
            <a:spAutoFit/>
          </a:bodyPr>
          <a:lstStyle/>
          <a:p>
            <a:pPr marL="633413" indent="-633413" algn="r">
              <a:buClr>
                <a:prstClr val="white"/>
              </a:buClr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 </a:t>
            </a:r>
            <a:endParaRPr lang="en-US" sz="1600" b="1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3102634" y="4365745"/>
            <a:ext cx="657485" cy="568205"/>
            <a:chOff x="3194531" y="3116653"/>
            <a:chExt cx="657485" cy="568205"/>
          </a:xfrm>
        </p:grpSpPr>
        <p:sp>
          <p:nvSpPr>
            <p:cNvPr id="89" name="TextBox 88"/>
            <p:cNvSpPr txBox="1"/>
            <p:nvPr/>
          </p:nvSpPr>
          <p:spPr>
            <a:xfrm>
              <a:off x="3270731" y="3116653"/>
              <a:ext cx="47561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 smtClean="0">
                  <a:solidFill>
                    <a:prstClr val="black"/>
                  </a:solidFill>
                  <a:latin typeface="Bookman Old Style" pitchFamily="18" charset="0"/>
                  <a:sym typeface="Symbol"/>
                </a:rPr>
                <a:t>60</a:t>
              </a:r>
              <a:endParaRPr lang="en-US" sz="15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194531" y="3346304"/>
              <a:ext cx="6574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  <a:sym typeface="Symbol"/>
                </a:rPr>
                <a:t>360</a:t>
              </a:r>
              <a:endParaRPr lang="en-US" sz="16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cxnSp>
          <p:nvCxnSpPr>
            <p:cNvPr id="91" name="Straight Connector 90"/>
            <p:cNvCxnSpPr/>
            <p:nvPr/>
          </p:nvCxnSpPr>
          <p:spPr>
            <a:xfrm flipV="1">
              <a:off x="3252542" y="3405517"/>
              <a:ext cx="477632" cy="4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3638399" y="4491595"/>
                <a:ext cx="3592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  <a:sym typeface="Symbol"/>
                        </a:rPr>
                        <m:t>×</m:t>
                      </m:r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399" y="4491595"/>
                <a:ext cx="359228" cy="33855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4435022" y="4491595"/>
                <a:ext cx="3592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  <a:sym typeface="Symbol"/>
                        </a:rPr>
                        <m:t>×</m:t>
                      </m:r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022" y="4491595"/>
                <a:ext cx="359228" cy="33855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0" name="Group 99"/>
          <p:cNvGrpSpPr/>
          <p:nvPr/>
        </p:nvGrpSpPr>
        <p:grpSpPr>
          <a:xfrm>
            <a:off x="4645990" y="4491595"/>
            <a:ext cx="1472230" cy="338554"/>
            <a:chOff x="4599737" y="3221951"/>
            <a:chExt cx="1472230" cy="338554"/>
          </a:xfrm>
        </p:grpSpPr>
        <p:sp>
          <p:nvSpPr>
            <p:cNvPr id="101" name="TextBox 100"/>
            <p:cNvSpPr txBox="1"/>
            <p:nvPr/>
          </p:nvSpPr>
          <p:spPr>
            <a:xfrm>
              <a:off x="4599737" y="3221951"/>
              <a:ext cx="7082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</a:rPr>
                <a:t>100</a:t>
              </a:r>
              <a:endParaRPr lang="en-US" sz="1600" b="1" baseline="3000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/>
                <p:cNvSpPr txBox="1"/>
                <p:nvPr/>
              </p:nvSpPr>
              <p:spPr>
                <a:xfrm>
                  <a:off x="5043677" y="3221951"/>
                  <a:ext cx="35922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  <a:sym typeface="Symbol"/>
                          </a:rPr>
                          <m:t>×</m:t>
                        </m:r>
                      </m:oMath>
                    </m:oMathPara>
                  </a14:m>
                  <a:endParaRPr lang="en-US" sz="1600" b="1" dirty="0">
                    <a:solidFill>
                      <a:prstClr val="black"/>
                    </a:solidFill>
                    <a:latin typeface="Bookman Old Style" pitchFamily="18" charset="0"/>
                  </a:endParaRPr>
                </a:p>
              </p:txBody>
            </p:sp>
          </mc:Choice>
          <mc:Fallback xmlns="">
            <p:sp>
              <p:nvSpPr>
                <p:cNvPr id="102" name="TextBox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3677" y="3221951"/>
                  <a:ext cx="359228" cy="338554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" name="TextBox 102"/>
            <p:cNvSpPr txBox="1"/>
            <p:nvPr/>
          </p:nvSpPr>
          <p:spPr>
            <a:xfrm>
              <a:off x="5319897" y="3221951"/>
              <a:ext cx="7520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</a:rPr>
                <a:t>100</a:t>
              </a:r>
              <a:endParaRPr lang="en-US" sz="1600" b="1" baseline="3000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3847365" y="4491595"/>
            <a:ext cx="718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3.14</a:t>
            </a:r>
            <a:endParaRPr 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1" name="Rounded Rectangle 70"/>
          <p:cNvSpPr/>
          <p:nvPr/>
        </p:nvSpPr>
        <p:spPr bwMode="auto">
          <a:xfrm>
            <a:off x="756212" y="3425149"/>
            <a:ext cx="3200196" cy="635497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lIns="91347" tIns="45669" rIns="91347" bIns="45669"/>
          <a:lstStyle/>
          <a:p>
            <a:pPr algn="ctr">
              <a:defRPr/>
            </a:pPr>
            <a:r>
              <a:rPr lang="en-US" sz="1200" kern="0" dirty="0">
                <a:solidFill>
                  <a:sysClr val="window" lastClr="FFFFFF"/>
                </a:solidFill>
                <a:latin typeface="Bookman Old Style" pitchFamily="18" charset="0"/>
              </a:rPr>
              <a:t>            </a:t>
            </a:r>
          </a:p>
        </p:txBody>
      </p:sp>
      <p:sp>
        <p:nvSpPr>
          <p:cNvPr id="72" name="TextBox 58"/>
          <p:cNvSpPr txBox="1">
            <a:spLocks noChangeArrowheads="1"/>
          </p:cNvSpPr>
          <p:nvPr/>
        </p:nvSpPr>
        <p:spPr bwMode="auto">
          <a:xfrm>
            <a:off x="739035" y="3427132"/>
            <a:ext cx="3202133" cy="58477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9pPr>
          </a:lstStyle>
          <a:p>
            <a:pPr algn="ctr"/>
            <a:r>
              <a:rPr lang="en-US" altLang="en-US" sz="1600" dirty="0" smtClean="0">
                <a:solidFill>
                  <a:srgbClr val="FFFFFF"/>
                </a:solidFill>
                <a:latin typeface="Bookman Old Style" pitchFamily="18" charset="0"/>
              </a:rPr>
              <a:t>We know that, angle of an equilateral triangle = 60</a:t>
            </a:r>
            <a:r>
              <a:rPr lang="en-US" altLang="en-US" sz="1600" dirty="0" smtClean="0">
                <a:solidFill>
                  <a:srgbClr val="FFFFFF"/>
                </a:solidFill>
                <a:latin typeface="Bookman Old Style" pitchFamily="18" charset="0"/>
                <a:sym typeface="Symbol"/>
              </a:rPr>
              <a:t></a:t>
            </a:r>
            <a:r>
              <a:rPr lang="en-US" altLang="en-US" sz="1600" dirty="0" smtClean="0">
                <a:solidFill>
                  <a:srgbClr val="FFFF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34686" y="4526071"/>
            <a:ext cx="2164079" cy="246221"/>
          </a:xfrm>
          <a:prstGeom prst="rect">
            <a:avLst/>
          </a:prstGeom>
        </p:spPr>
        <p:txBody>
          <a:bodyPr wrap="square" lIns="91440" tIns="0" rIns="91440" bIns="0">
            <a:spAutoFit/>
          </a:bodyPr>
          <a:lstStyle/>
          <a:p>
            <a:pPr marL="633413" indent="-633413" algn="r">
              <a:buClr>
                <a:prstClr val="white"/>
              </a:buClr>
            </a:pPr>
            <a:r>
              <a:rPr lang="en-US" sz="1600" b="1" dirty="0" err="1" smtClean="0">
                <a:solidFill>
                  <a:prstClr val="black"/>
                </a:solidFill>
                <a:latin typeface="Bookman Old Style" pitchFamily="18" charset="0"/>
              </a:rPr>
              <a:t>ar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(3 sectors)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2879795" y="1158406"/>
            <a:ext cx="424039" cy="646331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C00000"/>
                </a:solidFill>
                <a:effectLst>
                  <a:glow rad="101600">
                    <a:srgbClr val="C0504D">
                      <a:satMod val="175000"/>
                      <a:alpha val="40000"/>
                    </a:srgbClr>
                  </a:glow>
                </a:effectLst>
                <a:sym typeface="Wingdings"/>
              </a:rPr>
              <a:t></a:t>
            </a:r>
            <a:endParaRPr lang="en-US" sz="2400" dirty="0">
              <a:solidFill>
                <a:srgbClr val="C00000"/>
              </a:solidFill>
              <a:effectLst>
                <a:glow rad="101600">
                  <a:srgbClr val="C0504D">
                    <a:satMod val="175000"/>
                    <a:alpha val="40000"/>
                  </a:srgbClr>
                </a:glo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507318" y="280982"/>
                <a:ext cx="8458200" cy="1100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600" b="1" dirty="0" smtClean="0">
                    <a:solidFill>
                      <a:srgbClr val="0000FF"/>
                    </a:solidFill>
                    <a:latin typeface="Bookman Old Style" pitchFamily="18" charset="0"/>
                    <a:sym typeface="Symbol"/>
                  </a:rPr>
                  <a:t>Q.  The area of an equilateral triangle ABC is 17320.5 cm</a:t>
                </a:r>
                <a:r>
                  <a:rPr lang="en-US" sz="1600" b="1" baseline="30000" dirty="0" smtClean="0">
                    <a:solidFill>
                      <a:srgbClr val="0000FF"/>
                    </a:solidFill>
                    <a:latin typeface="Bookman Old Style" pitchFamily="18" charset="0"/>
                    <a:sym typeface="Symbol"/>
                  </a:rPr>
                  <a:t>2</a:t>
                </a:r>
                <a:r>
                  <a:rPr lang="en-US" sz="1600" b="1" dirty="0" smtClean="0">
                    <a:solidFill>
                      <a:srgbClr val="0000FF"/>
                    </a:solidFill>
                    <a:latin typeface="Bookman Old Style" pitchFamily="18" charset="0"/>
                    <a:sym typeface="Symbol"/>
                  </a:rPr>
                  <a:t>. With </a:t>
                </a:r>
              </a:p>
              <a:p>
                <a:pPr algn="just"/>
                <a:r>
                  <a:rPr lang="en-US" sz="1600" b="1" dirty="0" smtClean="0">
                    <a:solidFill>
                      <a:srgbClr val="0000FF"/>
                    </a:solidFill>
                    <a:latin typeface="Bookman Old Style" pitchFamily="18" charset="0"/>
                    <a:sym typeface="Symbol"/>
                  </a:rPr>
                  <a:t>      each vertex of the triangle as </a:t>
                </a:r>
                <a:r>
                  <a:rPr lang="en-US" sz="1600" b="1" dirty="0" err="1" smtClean="0">
                    <a:solidFill>
                      <a:srgbClr val="0000FF"/>
                    </a:solidFill>
                    <a:latin typeface="Bookman Old Style" pitchFamily="18" charset="0"/>
                    <a:sym typeface="Symbol"/>
                  </a:rPr>
                  <a:t>centre</a:t>
                </a:r>
                <a:r>
                  <a:rPr lang="en-US" sz="1600" b="1" dirty="0" smtClean="0">
                    <a:solidFill>
                      <a:srgbClr val="0000FF"/>
                    </a:solidFill>
                    <a:latin typeface="Bookman Old Style" pitchFamily="18" charset="0"/>
                    <a:sym typeface="Symbol"/>
                  </a:rPr>
                  <a:t>, a circle is drawn with </a:t>
                </a:r>
              </a:p>
              <a:p>
                <a:pPr algn="just"/>
                <a:r>
                  <a:rPr lang="en-US" sz="1600" b="1" dirty="0">
                    <a:solidFill>
                      <a:srgbClr val="0000FF"/>
                    </a:solidFill>
                    <a:latin typeface="Bookman Old Style" pitchFamily="18" charset="0"/>
                    <a:sym typeface="Symbol"/>
                  </a:rPr>
                  <a:t> </a:t>
                </a:r>
                <a:r>
                  <a:rPr lang="en-US" sz="1600" b="1" dirty="0" smtClean="0">
                    <a:solidFill>
                      <a:srgbClr val="0000FF"/>
                    </a:solidFill>
                    <a:latin typeface="Bookman Old Style" pitchFamily="18" charset="0"/>
                    <a:sym typeface="Symbol"/>
                  </a:rPr>
                  <a:t>     radius equal to half the length of the side of the triangle. Find  </a:t>
                </a:r>
              </a:p>
              <a:p>
                <a:pPr algn="just"/>
                <a:r>
                  <a:rPr lang="en-US" sz="1600" b="1" dirty="0">
                    <a:solidFill>
                      <a:srgbClr val="0000FF"/>
                    </a:solidFill>
                    <a:latin typeface="Bookman Old Style" pitchFamily="18" charset="0"/>
                    <a:sym typeface="Symbol"/>
                  </a:rPr>
                  <a:t> </a:t>
                </a:r>
                <a:r>
                  <a:rPr lang="en-US" sz="1600" b="1" dirty="0" smtClean="0">
                    <a:solidFill>
                      <a:srgbClr val="0000FF"/>
                    </a:solidFill>
                    <a:latin typeface="Bookman Old Style" pitchFamily="18" charset="0"/>
                    <a:sym typeface="Symbol"/>
                  </a:rPr>
                  <a:t>     the area of the shaded region. (Use  = 3.14 and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radPr>
                      <m:deg/>
                      <m:e>
                        <m:r>
                          <a:rPr lang="en-US" sz="1600" b="1" i="1">
                            <a:solidFill>
                              <a:srgbClr val="0000FF"/>
                            </a:solidFill>
                            <a:latin typeface="Cambria Math"/>
                            <a:sym typeface="Symbol"/>
                          </a:rPr>
                          <m:t>𝟑</m:t>
                        </m:r>
                      </m:e>
                    </m:rad>
                  </m:oMath>
                </a14:m>
                <a:r>
                  <a:rPr lang="en-US" sz="1600" b="1" dirty="0" smtClean="0">
                    <a:solidFill>
                      <a:srgbClr val="0000FF"/>
                    </a:solidFill>
                    <a:latin typeface="Bookman Old Style" pitchFamily="18" charset="0"/>
                    <a:sym typeface="Symbol"/>
                  </a:rPr>
                  <a:t> = 1.73205)</a:t>
                </a:r>
                <a:endParaRPr lang="en-US" sz="1600" b="1" dirty="0" smtClean="0">
                  <a:solidFill>
                    <a:srgbClr val="0000FF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18" y="280982"/>
                <a:ext cx="8458200" cy="1100429"/>
              </a:xfrm>
              <a:prstGeom prst="rect">
                <a:avLst/>
              </a:prstGeom>
              <a:blipFill rotWithShape="1">
                <a:blip r:embed="rId7"/>
                <a:stretch>
                  <a:fillRect l="-360" t="-1657" b="-6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/>
          <p:cNvSpPr txBox="1"/>
          <p:nvPr/>
        </p:nvSpPr>
        <p:spPr>
          <a:xfrm>
            <a:off x="498247" y="1803951"/>
            <a:ext cx="636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6980025" y="1777156"/>
            <a:ext cx="288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A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46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35" presetClass="emph" presetSubtype="0" repeatCount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35" presetClass="emph" presetSubtype="0" repeatCount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3" dur="4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1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500"/>
                            </p:stCondLst>
                            <p:childTnLst>
                              <p:par>
                                <p:cTn id="1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500"/>
                            </p:stCondLst>
                            <p:childTnLst>
                              <p:par>
                                <p:cTn id="19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500"/>
                            </p:stCondLst>
                            <p:childTnLst>
                              <p:par>
                                <p:cTn id="2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500"/>
                            </p:stCondLst>
                            <p:childTnLst>
                              <p:par>
                                <p:cTn id="22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500"/>
                            </p:stCondLst>
                            <p:childTnLst>
                              <p:par>
                                <p:cTn id="25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09" grpId="0" animBg="1"/>
      <p:bldP spid="109" grpId="1" animBg="1"/>
      <p:bldP spid="107" grpId="0" animBg="1"/>
      <p:bldP spid="107" grpId="1" animBg="1"/>
      <p:bldP spid="94" grpId="0" animBg="1"/>
      <p:bldP spid="94" grpId="1" animBg="1"/>
      <p:bldP spid="99" grpId="0" animBg="1"/>
      <p:bldP spid="99" grpId="1" animBg="1"/>
      <p:bldP spid="92" grpId="0" animBg="1"/>
      <p:bldP spid="92" grpId="1" animBg="1"/>
      <p:bldP spid="84" grpId="0" animBg="1"/>
      <p:bldP spid="84" grpId="1" animBg="1"/>
      <p:bldP spid="85" grpId="0" animBg="1"/>
      <p:bldP spid="85" grpId="1" animBg="1"/>
      <p:bldP spid="41" grpId="0" animBg="1"/>
      <p:bldP spid="41" grpId="1" animBg="1"/>
      <p:bldP spid="24" grpId="0" animBg="1"/>
      <p:bldP spid="25" grpId="0" animBg="1"/>
      <p:bldP spid="25" grpId="1" animBg="1"/>
      <p:bldP spid="26" grpId="0"/>
      <p:bldP spid="26" grpId="1"/>
      <p:bldP spid="38" grpId="0"/>
      <p:bldP spid="39" grpId="0" animBg="1"/>
      <p:bldP spid="39" grpId="1" animBg="1"/>
      <p:bldP spid="40" grpId="0"/>
      <p:bldP spid="40" grpId="1"/>
      <p:bldP spid="59" grpId="0"/>
      <p:bldP spid="61" grpId="0"/>
      <p:bldP spid="67" grpId="0"/>
      <p:bldP spid="68" grpId="0"/>
      <p:bldP spid="69" grpId="0"/>
      <p:bldP spid="69" grpId="1"/>
      <p:bldP spid="60" grpId="0" animBg="1"/>
      <p:bldP spid="60" grpId="1" animBg="1"/>
      <p:bldP spid="70" grpId="0"/>
      <p:bldP spid="70" grpId="1"/>
      <p:bldP spid="3" grpId="0" animBg="1"/>
      <p:bldP spid="3" grpId="1" animBg="1"/>
      <p:bldP spid="3" grpId="2" animBg="1"/>
      <p:bldP spid="73" grpId="0"/>
      <p:bldP spid="73" grpId="1"/>
      <p:bldP spid="73" grpId="2"/>
      <p:bldP spid="74" grpId="0"/>
      <p:bldP spid="75" grpId="0"/>
      <p:bldP spid="75" grpId="1"/>
      <p:bldP spid="86" grpId="0"/>
      <p:bldP spid="87" grpId="0"/>
      <p:bldP spid="93" grpId="0"/>
      <p:bldP spid="98" grpId="0"/>
      <p:bldP spid="96" grpId="0"/>
      <p:bldP spid="71" grpId="0" animBg="1"/>
      <p:bldP spid="71" grpId="1" animBg="1"/>
      <p:bldP spid="72" grpId="0"/>
      <p:bldP spid="72" grpId="1"/>
      <p:bldP spid="10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604773" y="1446537"/>
            <a:ext cx="5034027" cy="314898"/>
          </a:xfrm>
          <a:prstGeom prst="roundRect">
            <a:avLst/>
          </a:prstGeom>
          <a:solidFill>
            <a:srgbClr val="00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10" name="Rounded Rectangle 9"/>
          <p:cNvSpPr>
            <a:spLocks noChangeArrowheads="1"/>
          </p:cNvSpPr>
          <p:nvPr/>
        </p:nvSpPr>
        <p:spPr bwMode="auto">
          <a:xfrm>
            <a:off x="4022613" y="1478156"/>
            <a:ext cx="1539987" cy="255837"/>
          </a:xfrm>
          <a:prstGeom prst="round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  <a:defRPr/>
            </a:pPr>
            <a:endParaRPr lang="en-US" altLang="en-US" sz="1600" b="1" dirty="0" smtClean="0">
              <a:solidFill>
                <a:srgbClr val="FF0000"/>
              </a:solidFill>
              <a:latin typeface="Maiandra GD" pitchFamily="34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15852" y="1428618"/>
            <a:ext cx="243840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500" b="1" dirty="0" err="1" smtClean="0">
                <a:solidFill>
                  <a:prstClr val="black"/>
                </a:solidFill>
                <a:latin typeface="Bookman Old Style" pitchFamily="18" charset="0"/>
              </a:rPr>
              <a:t>ar</a:t>
            </a:r>
            <a:r>
              <a:rPr lang="en-US" alt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 (shaded region) =</a:t>
            </a:r>
            <a:endParaRPr lang="en-US" altLang="en-US" sz="15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40703" y="1428618"/>
            <a:ext cx="11454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ar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 (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Wingdings"/>
              </a:rPr>
              <a:t>ABC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) 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71900" y="1428618"/>
            <a:ext cx="3453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–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84566" y="1435884"/>
            <a:ext cx="20114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 3 </a:t>
            </a:r>
            <a:r>
              <a:rPr lang="en-US" sz="1500" b="1" dirty="0" err="1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ar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 (1 sector)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596696" y="2718239"/>
            <a:ext cx="1533144" cy="15331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7129840" y="2718239"/>
            <a:ext cx="1533144" cy="15331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363268" y="1384026"/>
            <a:ext cx="1533144" cy="15331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Isosceles Triangle 17"/>
          <p:cNvSpPr/>
          <p:nvPr/>
        </p:nvSpPr>
        <p:spPr>
          <a:xfrm>
            <a:off x="6363268" y="2030446"/>
            <a:ext cx="1533144" cy="1533144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15250" y="3530798"/>
            <a:ext cx="349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C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1" name="Pie 17"/>
          <p:cNvSpPr/>
          <p:nvPr/>
        </p:nvSpPr>
        <p:spPr>
          <a:xfrm>
            <a:off x="7132968" y="2818539"/>
            <a:ext cx="753732" cy="735625"/>
          </a:xfrm>
          <a:custGeom>
            <a:avLst/>
            <a:gdLst>
              <a:gd name="connsiteX0" fmla="*/ 0 w 1981200"/>
              <a:gd name="connsiteY0" fmla="*/ 990600 h 1981200"/>
              <a:gd name="connsiteX1" fmla="*/ 542117 w 1981200"/>
              <a:gd name="connsiteY1" fmla="*/ 107338 h 1981200"/>
              <a:gd name="connsiteX2" fmla="*/ 990600 w 1981200"/>
              <a:gd name="connsiteY2" fmla="*/ 990600 h 1981200"/>
              <a:gd name="connsiteX3" fmla="*/ 0 w 1981200"/>
              <a:gd name="connsiteY3" fmla="*/ 990600 h 1981200"/>
              <a:gd name="connsiteX0" fmla="*/ 0 w 990600"/>
              <a:gd name="connsiteY0" fmla="*/ 735625 h 735625"/>
              <a:gd name="connsiteX1" fmla="*/ 613555 w 990600"/>
              <a:gd name="connsiteY1" fmla="*/ 0 h 735625"/>
              <a:gd name="connsiteX2" fmla="*/ 990600 w 990600"/>
              <a:gd name="connsiteY2" fmla="*/ 735625 h 735625"/>
              <a:gd name="connsiteX3" fmla="*/ 0 w 990600"/>
              <a:gd name="connsiteY3" fmla="*/ 735625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6020 w 753732"/>
              <a:gd name="connsiteY0" fmla="*/ 733244 h 735625"/>
              <a:gd name="connsiteX1" fmla="*/ 376687 w 753732"/>
              <a:gd name="connsiteY1" fmla="*/ 0 h 735625"/>
              <a:gd name="connsiteX2" fmla="*/ 753732 w 753732"/>
              <a:gd name="connsiteY2" fmla="*/ 735625 h 735625"/>
              <a:gd name="connsiteX3" fmla="*/ 6020 w 753732"/>
              <a:gd name="connsiteY3" fmla="*/ 733244 h 735625"/>
              <a:gd name="connsiteX0" fmla="*/ 6020 w 753732"/>
              <a:gd name="connsiteY0" fmla="*/ 733244 h 735625"/>
              <a:gd name="connsiteX1" fmla="*/ 376687 w 753732"/>
              <a:gd name="connsiteY1" fmla="*/ 0 h 735625"/>
              <a:gd name="connsiteX2" fmla="*/ 753732 w 753732"/>
              <a:gd name="connsiteY2" fmla="*/ 735625 h 735625"/>
              <a:gd name="connsiteX3" fmla="*/ 6020 w 753732"/>
              <a:gd name="connsiteY3" fmla="*/ 733244 h 735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732" h="735625">
                <a:moveTo>
                  <a:pt x="6020" y="733244"/>
                </a:moveTo>
                <a:cubicBezTo>
                  <a:pt x="-26524" y="527720"/>
                  <a:pt x="69500" y="184749"/>
                  <a:pt x="376687" y="0"/>
                </a:cubicBezTo>
                <a:lnTo>
                  <a:pt x="753732" y="735625"/>
                </a:lnTo>
                <a:lnTo>
                  <a:pt x="6020" y="733244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2" name="Pie 17"/>
          <p:cNvSpPr/>
          <p:nvPr/>
        </p:nvSpPr>
        <p:spPr>
          <a:xfrm rot="14301398">
            <a:off x="6612868" y="2224477"/>
            <a:ext cx="860071" cy="747943"/>
          </a:xfrm>
          <a:custGeom>
            <a:avLst/>
            <a:gdLst>
              <a:gd name="connsiteX0" fmla="*/ 0 w 1981200"/>
              <a:gd name="connsiteY0" fmla="*/ 990600 h 1981200"/>
              <a:gd name="connsiteX1" fmla="*/ 542117 w 1981200"/>
              <a:gd name="connsiteY1" fmla="*/ 107338 h 1981200"/>
              <a:gd name="connsiteX2" fmla="*/ 990600 w 1981200"/>
              <a:gd name="connsiteY2" fmla="*/ 990600 h 1981200"/>
              <a:gd name="connsiteX3" fmla="*/ 0 w 1981200"/>
              <a:gd name="connsiteY3" fmla="*/ 990600 h 1981200"/>
              <a:gd name="connsiteX0" fmla="*/ 0 w 990600"/>
              <a:gd name="connsiteY0" fmla="*/ 735625 h 735625"/>
              <a:gd name="connsiteX1" fmla="*/ 613555 w 990600"/>
              <a:gd name="connsiteY1" fmla="*/ 0 h 735625"/>
              <a:gd name="connsiteX2" fmla="*/ 990600 w 990600"/>
              <a:gd name="connsiteY2" fmla="*/ 735625 h 735625"/>
              <a:gd name="connsiteX3" fmla="*/ 0 w 990600"/>
              <a:gd name="connsiteY3" fmla="*/ 735625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6020 w 753732"/>
              <a:gd name="connsiteY0" fmla="*/ 733244 h 735625"/>
              <a:gd name="connsiteX1" fmla="*/ 376687 w 753732"/>
              <a:gd name="connsiteY1" fmla="*/ 0 h 735625"/>
              <a:gd name="connsiteX2" fmla="*/ 753732 w 753732"/>
              <a:gd name="connsiteY2" fmla="*/ 735625 h 735625"/>
              <a:gd name="connsiteX3" fmla="*/ 6020 w 753732"/>
              <a:gd name="connsiteY3" fmla="*/ 733244 h 735625"/>
              <a:gd name="connsiteX0" fmla="*/ 6020 w 753732"/>
              <a:gd name="connsiteY0" fmla="*/ 733244 h 735625"/>
              <a:gd name="connsiteX1" fmla="*/ 376687 w 753732"/>
              <a:gd name="connsiteY1" fmla="*/ 0 h 735625"/>
              <a:gd name="connsiteX2" fmla="*/ 753732 w 753732"/>
              <a:gd name="connsiteY2" fmla="*/ 735625 h 735625"/>
              <a:gd name="connsiteX3" fmla="*/ 6020 w 753732"/>
              <a:gd name="connsiteY3" fmla="*/ 733244 h 735625"/>
              <a:gd name="connsiteX0" fmla="*/ 3343 w 863323"/>
              <a:gd name="connsiteY0" fmla="*/ 649142 h 735625"/>
              <a:gd name="connsiteX1" fmla="*/ 486278 w 863323"/>
              <a:gd name="connsiteY1" fmla="*/ 0 h 735625"/>
              <a:gd name="connsiteX2" fmla="*/ 863323 w 863323"/>
              <a:gd name="connsiteY2" fmla="*/ 735625 h 735625"/>
              <a:gd name="connsiteX3" fmla="*/ 3343 w 863323"/>
              <a:gd name="connsiteY3" fmla="*/ 649142 h 735625"/>
              <a:gd name="connsiteX0" fmla="*/ 4767 w 864747"/>
              <a:gd name="connsiteY0" fmla="*/ 661460 h 747943"/>
              <a:gd name="connsiteX1" fmla="*/ 413245 w 864747"/>
              <a:gd name="connsiteY1" fmla="*/ 0 h 747943"/>
              <a:gd name="connsiteX2" fmla="*/ 864747 w 864747"/>
              <a:gd name="connsiteY2" fmla="*/ 747943 h 747943"/>
              <a:gd name="connsiteX3" fmla="*/ 4767 w 864747"/>
              <a:gd name="connsiteY3" fmla="*/ 661460 h 747943"/>
              <a:gd name="connsiteX0" fmla="*/ 91 w 860071"/>
              <a:gd name="connsiteY0" fmla="*/ 661460 h 747943"/>
              <a:gd name="connsiteX1" fmla="*/ 408569 w 860071"/>
              <a:gd name="connsiteY1" fmla="*/ 0 h 747943"/>
              <a:gd name="connsiteX2" fmla="*/ 860071 w 860071"/>
              <a:gd name="connsiteY2" fmla="*/ 747943 h 747943"/>
              <a:gd name="connsiteX3" fmla="*/ 91 w 860071"/>
              <a:gd name="connsiteY3" fmla="*/ 661460 h 747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0071" h="747943">
                <a:moveTo>
                  <a:pt x="91" y="661460"/>
                </a:moveTo>
                <a:cubicBezTo>
                  <a:pt x="-3537" y="451378"/>
                  <a:pt x="101382" y="184749"/>
                  <a:pt x="408569" y="0"/>
                </a:cubicBezTo>
                <a:lnTo>
                  <a:pt x="860071" y="747943"/>
                </a:lnTo>
                <a:lnTo>
                  <a:pt x="91" y="66146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3" name="Pie 17"/>
          <p:cNvSpPr/>
          <p:nvPr/>
        </p:nvSpPr>
        <p:spPr>
          <a:xfrm rot="7027765">
            <a:off x="6433871" y="3001353"/>
            <a:ext cx="837843" cy="692199"/>
          </a:xfrm>
          <a:custGeom>
            <a:avLst/>
            <a:gdLst>
              <a:gd name="connsiteX0" fmla="*/ 0 w 1981200"/>
              <a:gd name="connsiteY0" fmla="*/ 990600 h 1981200"/>
              <a:gd name="connsiteX1" fmla="*/ 542117 w 1981200"/>
              <a:gd name="connsiteY1" fmla="*/ 107338 h 1981200"/>
              <a:gd name="connsiteX2" fmla="*/ 990600 w 1981200"/>
              <a:gd name="connsiteY2" fmla="*/ 990600 h 1981200"/>
              <a:gd name="connsiteX3" fmla="*/ 0 w 1981200"/>
              <a:gd name="connsiteY3" fmla="*/ 990600 h 1981200"/>
              <a:gd name="connsiteX0" fmla="*/ 0 w 990600"/>
              <a:gd name="connsiteY0" fmla="*/ 735625 h 735625"/>
              <a:gd name="connsiteX1" fmla="*/ 613555 w 990600"/>
              <a:gd name="connsiteY1" fmla="*/ 0 h 735625"/>
              <a:gd name="connsiteX2" fmla="*/ 990600 w 990600"/>
              <a:gd name="connsiteY2" fmla="*/ 735625 h 735625"/>
              <a:gd name="connsiteX3" fmla="*/ 0 w 990600"/>
              <a:gd name="connsiteY3" fmla="*/ 735625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6020 w 753732"/>
              <a:gd name="connsiteY0" fmla="*/ 733244 h 735625"/>
              <a:gd name="connsiteX1" fmla="*/ 376687 w 753732"/>
              <a:gd name="connsiteY1" fmla="*/ 0 h 735625"/>
              <a:gd name="connsiteX2" fmla="*/ 753732 w 753732"/>
              <a:gd name="connsiteY2" fmla="*/ 735625 h 735625"/>
              <a:gd name="connsiteX3" fmla="*/ 6020 w 753732"/>
              <a:gd name="connsiteY3" fmla="*/ 733244 h 735625"/>
              <a:gd name="connsiteX0" fmla="*/ 6020 w 753732"/>
              <a:gd name="connsiteY0" fmla="*/ 733244 h 735625"/>
              <a:gd name="connsiteX1" fmla="*/ 376687 w 753732"/>
              <a:gd name="connsiteY1" fmla="*/ 0 h 735625"/>
              <a:gd name="connsiteX2" fmla="*/ 753732 w 753732"/>
              <a:gd name="connsiteY2" fmla="*/ 735625 h 735625"/>
              <a:gd name="connsiteX3" fmla="*/ 6020 w 753732"/>
              <a:gd name="connsiteY3" fmla="*/ 733244 h 735625"/>
              <a:gd name="connsiteX0" fmla="*/ 3343 w 863323"/>
              <a:gd name="connsiteY0" fmla="*/ 649142 h 735625"/>
              <a:gd name="connsiteX1" fmla="*/ 486278 w 863323"/>
              <a:gd name="connsiteY1" fmla="*/ 0 h 735625"/>
              <a:gd name="connsiteX2" fmla="*/ 863323 w 863323"/>
              <a:gd name="connsiteY2" fmla="*/ 735625 h 735625"/>
              <a:gd name="connsiteX3" fmla="*/ 3343 w 863323"/>
              <a:gd name="connsiteY3" fmla="*/ 649142 h 735625"/>
              <a:gd name="connsiteX0" fmla="*/ 4767 w 864747"/>
              <a:gd name="connsiteY0" fmla="*/ 661460 h 747943"/>
              <a:gd name="connsiteX1" fmla="*/ 413245 w 864747"/>
              <a:gd name="connsiteY1" fmla="*/ 0 h 747943"/>
              <a:gd name="connsiteX2" fmla="*/ 864747 w 864747"/>
              <a:gd name="connsiteY2" fmla="*/ 747943 h 747943"/>
              <a:gd name="connsiteX3" fmla="*/ 4767 w 864747"/>
              <a:gd name="connsiteY3" fmla="*/ 661460 h 747943"/>
              <a:gd name="connsiteX0" fmla="*/ 91 w 860071"/>
              <a:gd name="connsiteY0" fmla="*/ 661460 h 747943"/>
              <a:gd name="connsiteX1" fmla="*/ 408569 w 860071"/>
              <a:gd name="connsiteY1" fmla="*/ 0 h 747943"/>
              <a:gd name="connsiteX2" fmla="*/ 860071 w 860071"/>
              <a:gd name="connsiteY2" fmla="*/ 747943 h 747943"/>
              <a:gd name="connsiteX3" fmla="*/ 91 w 860071"/>
              <a:gd name="connsiteY3" fmla="*/ 661460 h 747943"/>
              <a:gd name="connsiteX0" fmla="*/ 46 w 860026"/>
              <a:gd name="connsiteY0" fmla="*/ 605716 h 692199"/>
              <a:gd name="connsiteX1" fmla="*/ 515571 w 860026"/>
              <a:gd name="connsiteY1" fmla="*/ 0 h 692199"/>
              <a:gd name="connsiteX2" fmla="*/ 860026 w 860026"/>
              <a:gd name="connsiteY2" fmla="*/ 692199 h 692199"/>
              <a:gd name="connsiteX3" fmla="*/ 46 w 860026"/>
              <a:gd name="connsiteY3" fmla="*/ 605716 h 692199"/>
              <a:gd name="connsiteX0" fmla="*/ 52 w 837895"/>
              <a:gd name="connsiteY0" fmla="*/ 690696 h 692199"/>
              <a:gd name="connsiteX1" fmla="*/ 493440 w 837895"/>
              <a:gd name="connsiteY1" fmla="*/ 0 h 692199"/>
              <a:gd name="connsiteX2" fmla="*/ 837895 w 837895"/>
              <a:gd name="connsiteY2" fmla="*/ 692199 h 692199"/>
              <a:gd name="connsiteX3" fmla="*/ 52 w 837895"/>
              <a:gd name="connsiteY3" fmla="*/ 690696 h 692199"/>
              <a:gd name="connsiteX0" fmla="*/ 0 w 837843"/>
              <a:gd name="connsiteY0" fmla="*/ 690696 h 692199"/>
              <a:gd name="connsiteX1" fmla="*/ 493388 w 837843"/>
              <a:gd name="connsiteY1" fmla="*/ 0 h 692199"/>
              <a:gd name="connsiteX2" fmla="*/ 837843 w 837843"/>
              <a:gd name="connsiteY2" fmla="*/ 692199 h 692199"/>
              <a:gd name="connsiteX3" fmla="*/ 0 w 837843"/>
              <a:gd name="connsiteY3" fmla="*/ 690696 h 692199"/>
              <a:gd name="connsiteX0" fmla="*/ 0 w 837843"/>
              <a:gd name="connsiteY0" fmla="*/ 690696 h 692199"/>
              <a:gd name="connsiteX1" fmla="*/ 493388 w 837843"/>
              <a:gd name="connsiteY1" fmla="*/ 0 h 692199"/>
              <a:gd name="connsiteX2" fmla="*/ 837843 w 837843"/>
              <a:gd name="connsiteY2" fmla="*/ 692199 h 692199"/>
              <a:gd name="connsiteX3" fmla="*/ 0 w 837843"/>
              <a:gd name="connsiteY3" fmla="*/ 690696 h 692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7843" h="692199">
                <a:moveTo>
                  <a:pt x="0" y="690696"/>
                </a:moveTo>
                <a:cubicBezTo>
                  <a:pt x="20195" y="304302"/>
                  <a:pt x="216934" y="133328"/>
                  <a:pt x="493388" y="0"/>
                </a:cubicBezTo>
                <a:lnTo>
                  <a:pt x="837843" y="692199"/>
                </a:lnTo>
                <a:lnTo>
                  <a:pt x="0" y="690696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4" name="Rectangle 20"/>
          <p:cNvSpPr/>
          <p:nvPr/>
        </p:nvSpPr>
        <p:spPr>
          <a:xfrm rot="18319611">
            <a:off x="6739262" y="2644580"/>
            <a:ext cx="646375" cy="628274"/>
          </a:xfrm>
          <a:custGeom>
            <a:avLst/>
            <a:gdLst>
              <a:gd name="connsiteX0" fmla="*/ 0 w 1295400"/>
              <a:gd name="connsiteY0" fmla="*/ 0 h 1295400"/>
              <a:gd name="connsiteX1" fmla="*/ 1295400 w 1295400"/>
              <a:gd name="connsiteY1" fmla="*/ 0 h 1295400"/>
              <a:gd name="connsiteX2" fmla="*/ 1295400 w 1295400"/>
              <a:gd name="connsiteY2" fmla="*/ 1295400 h 1295400"/>
              <a:gd name="connsiteX3" fmla="*/ 0 w 1295400"/>
              <a:gd name="connsiteY3" fmla="*/ 1295400 h 1295400"/>
              <a:gd name="connsiteX4" fmla="*/ 0 w 1295400"/>
              <a:gd name="connsiteY4" fmla="*/ 0 h 1295400"/>
              <a:gd name="connsiteX0" fmla="*/ 654050 w 1295400"/>
              <a:gd name="connsiteY0" fmla="*/ 69850 h 1295400"/>
              <a:gd name="connsiteX1" fmla="*/ 1295400 w 1295400"/>
              <a:gd name="connsiteY1" fmla="*/ 0 h 1295400"/>
              <a:gd name="connsiteX2" fmla="*/ 1295400 w 1295400"/>
              <a:gd name="connsiteY2" fmla="*/ 1295400 h 1295400"/>
              <a:gd name="connsiteX3" fmla="*/ 0 w 1295400"/>
              <a:gd name="connsiteY3" fmla="*/ 1295400 h 1295400"/>
              <a:gd name="connsiteX4" fmla="*/ 654050 w 1295400"/>
              <a:gd name="connsiteY4" fmla="*/ 69850 h 1295400"/>
              <a:gd name="connsiteX0" fmla="*/ 603250 w 1244600"/>
              <a:gd name="connsiteY0" fmla="*/ 69850 h 1295400"/>
              <a:gd name="connsiteX1" fmla="*/ 1244600 w 1244600"/>
              <a:gd name="connsiteY1" fmla="*/ 0 h 1295400"/>
              <a:gd name="connsiteX2" fmla="*/ 1244600 w 1244600"/>
              <a:gd name="connsiteY2" fmla="*/ 1295400 h 1295400"/>
              <a:gd name="connsiteX3" fmla="*/ 0 w 1244600"/>
              <a:gd name="connsiteY3" fmla="*/ 641350 h 1295400"/>
              <a:gd name="connsiteX4" fmla="*/ 603250 w 1244600"/>
              <a:gd name="connsiteY4" fmla="*/ 69850 h 1295400"/>
              <a:gd name="connsiteX0" fmla="*/ 603250 w 1244600"/>
              <a:gd name="connsiteY0" fmla="*/ 69850 h 1168400"/>
              <a:gd name="connsiteX1" fmla="*/ 1244600 w 1244600"/>
              <a:gd name="connsiteY1" fmla="*/ 0 h 1168400"/>
              <a:gd name="connsiteX2" fmla="*/ 577850 w 1244600"/>
              <a:gd name="connsiteY2" fmla="*/ 1168400 h 1168400"/>
              <a:gd name="connsiteX3" fmla="*/ 0 w 1244600"/>
              <a:gd name="connsiteY3" fmla="*/ 641350 h 1168400"/>
              <a:gd name="connsiteX4" fmla="*/ 603250 w 1244600"/>
              <a:gd name="connsiteY4" fmla="*/ 69850 h 1168400"/>
              <a:gd name="connsiteX0" fmla="*/ 603250 w 1187450"/>
              <a:gd name="connsiteY0" fmla="*/ 0 h 1098550"/>
              <a:gd name="connsiteX1" fmla="*/ 1187450 w 1187450"/>
              <a:gd name="connsiteY1" fmla="*/ 577850 h 1098550"/>
              <a:gd name="connsiteX2" fmla="*/ 577850 w 1187450"/>
              <a:gd name="connsiteY2" fmla="*/ 1098550 h 1098550"/>
              <a:gd name="connsiteX3" fmla="*/ 0 w 1187450"/>
              <a:gd name="connsiteY3" fmla="*/ 571500 h 1098550"/>
              <a:gd name="connsiteX4" fmla="*/ 603250 w 1187450"/>
              <a:gd name="connsiteY4" fmla="*/ 0 h 1098550"/>
              <a:gd name="connsiteX0" fmla="*/ 603250 w 1187450"/>
              <a:gd name="connsiteY0" fmla="*/ 0 h 1098550"/>
              <a:gd name="connsiteX1" fmla="*/ 1187450 w 1187450"/>
              <a:gd name="connsiteY1" fmla="*/ 577850 h 1098550"/>
              <a:gd name="connsiteX2" fmla="*/ 577850 w 1187450"/>
              <a:gd name="connsiteY2" fmla="*/ 1098550 h 1098550"/>
              <a:gd name="connsiteX3" fmla="*/ 0 w 1187450"/>
              <a:gd name="connsiteY3" fmla="*/ 571500 h 1098550"/>
              <a:gd name="connsiteX4" fmla="*/ 603250 w 1187450"/>
              <a:gd name="connsiteY4" fmla="*/ 0 h 1098550"/>
              <a:gd name="connsiteX0" fmla="*/ 603250 w 1187450"/>
              <a:gd name="connsiteY0" fmla="*/ 0 h 1098550"/>
              <a:gd name="connsiteX1" fmla="*/ 1187450 w 1187450"/>
              <a:gd name="connsiteY1" fmla="*/ 577850 h 1098550"/>
              <a:gd name="connsiteX2" fmla="*/ 577850 w 1187450"/>
              <a:gd name="connsiteY2" fmla="*/ 1098550 h 1098550"/>
              <a:gd name="connsiteX3" fmla="*/ 0 w 1187450"/>
              <a:gd name="connsiteY3" fmla="*/ 571500 h 1098550"/>
              <a:gd name="connsiteX4" fmla="*/ 603250 w 1187450"/>
              <a:gd name="connsiteY4" fmla="*/ 0 h 1098550"/>
              <a:gd name="connsiteX0" fmla="*/ 603250 w 1187450"/>
              <a:gd name="connsiteY0" fmla="*/ 0 h 1098550"/>
              <a:gd name="connsiteX1" fmla="*/ 1187450 w 1187450"/>
              <a:gd name="connsiteY1" fmla="*/ 577850 h 1098550"/>
              <a:gd name="connsiteX2" fmla="*/ 577850 w 1187450"/>
              <a:gd name="connsiteY2" fmla="*/ 1098550 h 1098550"/>
              <a:gd name="connsiteX3" fmla="*/ 0 w 1187450"/>
              <a:gd name="connsiteY3" fmla="*/ 571500 h 1098550"/>
              <a:gd name="connsiteX4" fmla="*/ 603250 w 1187450"/>
              <a:gd name="connsiteY4" fmla="*/ 0 h 1098550"/>
              <a:gd name="connsiteX0" fmla="*/ 603250 w 1187450"/>
              <a:gd name="connsiteY0" fmla="*/ 0 h 1123950"/>
              <a:gd name="connsiteX1" fmla="*/ 1187450 w 1187450"/>
              <a:gd name="connsiteY1" fmla="*/ 577850 h 1123950"/>
              <a:gd name="connsiteX2" fmla="*/ 587375 w 1187450"/>
              <a:gd name="connsiteY2" fmla="*/ 1123950 h 1123950"/>
              <a:gd name="connsiteX3" fmla="*/ 0 w 1187450"/>
              <a:gd name="connsiteY3" fmla="*/ 571500 h 1123950"/>
              <a:gd name="connsiteX4" fmla="*/ 603250 w 1187450"/>
              <a:gd name="connsiteY4" fmla="*/ 0 h 1123950"/>
              <a:gd name="connsiteX0" fmla="*/ 603250 w 1187450"/>
              <a:gd name="connsiteY0" fmla="*/ 0 h 1123950"/>
              <a:gd name="connsiteX1" fmla="*/ 1187450 w 1187450"/>
              <a:gd name="connsiteY1" fmla="*/ 577850 h 1123950"/>
              <a:gd name="connsiteX2" fmla="*/ 587375 w 1187450"/>
              <a:gd name="connsiteY2" fmla="*/ 1123950 h 1123950"/>
              <a:gd name="connsiteX3" fmla="*/ 0 w 1187450"/>
              <a:gd name="connsiteY3" fmla="*/ 571500 h 1123950"/>
              <a:gd name="connsiteX4" fmla="*/ 603250 w 1187450"/>
              <a:gd name="connsiteY4" fmla="*/ 0 h 1123950"/>
              <a:gd name="connsiteX0" fmla="*/ 603250 w 1187450"/>
              <a:gd name="connsiteY0" fmla="*/ 0 h 1123950"/>
              <a:gd name="connsiteX1" fmla="*/ 1187450 w 1187450"/>
              <a:gd name="connsiteY1" fmla="*/ 577850 h 1123950"/>
              <a:gd name="connsiteX2" fmla="*/ 587375 w 1187450"/>
              <a:gd name="connsiteY2" fmla="*/ 1123950 h 1123950"/>
              <a:gd name="connsiteX3" fmla="*/ 0 w 1187450"/>
              <a:gd name="connsiteY3" fmla="*/ 571500 h 1123950"/>
              <a:gd name="connsiteX4" fmla="*/ 603250 w 1187450"/>
              <a:gd name="connsiteY4" fmla="*/ 0 h 1123950"/>
              <a:gd name="connsiteX0" fmla="*/ 603250 w 1187450"/>
              <a:gd name="connsiteY0" fmla="*/ 0 h 1123950"/>
              <a:gd name="connsiteX1" fmla="*/ 1187450 w 1187450"/>
              <a:gd name="connsiteY1" fmla="*/ 577850 h 1123950"/>
              <a:gd name="connsiteX2" fmla="*/ 587375 w 1187450"/>
              <a:gd name="connsiteY2" fmla="*/ 1123950 h 1123950"/>
              <a:gd name="connsiteX3" fmla="*/ 0 w 1187450"/>
              <a:gd name="connsiteY3" fmla="*/ 571500 h 1123950"/>
              <a:gd name="connsiteX4" fmla="*/ 603250 w 1187450"/>
              <a:gd name="connsiteY4" fmla="*/ 0 h 1123950"/>
              <a:gd name="connsiteX0" fmla="*/ 603250 w 1187450"/>
              <a:gd name="connsiteY0" fmla="*/ 0 h 1123950"/>
              <a:gd name="connsiteX1" fmla="*/ 1187450 w 1187450"/>
              <a:gd name="connsiteY1" fmla="*/ 577850 h 1123950"/>
              <a:gd name="connsiteX2" fmla="*/ 587375 w 1187450"/>
              <a:gd name="connsiteY2" fmla="*/ 1123950 h 1123950"/>
              <a:gd name="connsiteX3" fmla="*/ 0 w 1187450"/>
              <a:gd name="connsiteY3" fmla="*/ 571500 h 1123950"/>
              <a:gd name="connsiteX4" fmla="*/ 603250 w 1187450"/>
              <a:gd name="connsiteY4" fmla="*/ 0 h 1123950"/>
              <a:gd name="connsiteX0" fmla="*/ 603250 w 1187450"/>
              <a:gd name="connsiteY0" fmla="*/ 0 h 1123950"/>
              <a:gd name="connsiteX1" fmla="*/ 1187450 w 1187450"/>
              <a:gd name="connsiteY1" fmla="*/ 577850 h 1123950"/>
              <a:gd name="connsiteX2" fmla="*/ 587375 w 1187450"/>
              <a:gd name="connsiteY2" fmla="*/ 1123950 h 1123950"/>
              <a:gd name="connsiteX3" fmla="*/ 0 w 1187450"/>
              <a:gd name="connsiteY3" fmla="*/ 571500 h 1123950"/>
              <a:gd name="connsiteX4" fmla="*/ 603250 w 1187450"/>
              <a:gd name="connsiteY4" fmla="*/ 0 h 1123950"/>
              <a:gd name="connsiteX0" fmla="*/ 596900 w 1187450"/>
              <a:gd name="connsiteY0" fmla="*/ 0 h 1101725"/>
              <a:gd name="connsiteX1" fmla="*/ 1187450 w 1187450"/>
              <a:gd name="connsiteY1" fmla="*/ 555625 h 1101725"/>
              <a:gd name="connsiteX2" fmla="*/ 587375 w 1187450"/>
              <a:gd name="connsiteY2" fmla="*/ 1101725 h 1101725"/>
              <a:gd name="connsiteX3" fmla="*/ 0 w 1187450"/>
              <a:gd name="connsiteY3" fmla="*/ 549275 h 1101725"/>
              <a:gd name="connsiteX4" fmla="*/ 596900 w 1187450"/>
              <a:gd name="connsiteY4" fmla="*/ 0 h 1101725"/>
              <a:gd name="connsiteX0" fmla="*/ 596900 w 1187450"/>
              <a:gd name="connsiteY0" fmla="*/ 0 h 1101725"/>
              <a:gd name="connsiteX1" fmla="*/ 1187450 w 1187450"/>
              <a:gd name="connsiteY1" fmla="*/ 555625 h 1101725"/>
              <a:gd name="connsiteX2" fmla="*/ 587375 w 1187450"/>
              <a:gd name="connsiteY2" fmla="*/ 1101725 h 1101725"/>
              <a:gd name="connsiteX3" fmla="*/ 0 w 1187450"/>
              <a:gd name="connsiteY3" fmla="*/ 549275 h 1101725"/>
              <a:gd name="connsiteX4" fmla="*/ 596900 w 1187450"/>
              <a:gd name="connsiteY4" fmla="*/ 0 h 1101725"/>
              <a:gd name="connsiteX0" fmla="*/ 584993 w 1187450"/>
              <a:gd name="connsiteY0" fmla="*/ 0 h 1103890"/>
              <a:gd name="connsiteX1" fmla="*/ 1187450 w 1187450"/>
              <a:gd name="connsiteY1" fmla="*/ 557790 h 1103890"/>
              <a:gd name="connsiteX2" fmla="*/ 587375 w 1187450"/>
              <a:gd name="connsiteY2" fmla="*/ 1103890 h 1103890"/>
              <a:gd name="connsiteX3" fmla="*/ 0 w 1187450"/>
              <a:gd name="connsiteY3" fmla="*/ 551440 h 1103890"/>
              <a:gd name="connsiteX4" fmla="*/ 584993 w 1187450"/>
              <a:gd name="connsiteY4" fmla="*/ 0 h 1103890"/>
              <a:gd name="connsiteX0" fmla="*/ 584993 w 1187450"/>
              <a:gd name="connsiteY0" fmla="*/ 0 h 1103890"/>
              <a:gd name="connsiteX1" fmla="*/ 1187450 w 1187450"/>
              <a:gd name="connsiteY1" fmla="*/ 557790 h 1103890"/>
              <a:gd name="connsiteX2" fmla="*/ 587375 w 1187450"/>
              <a:gd name="connsiteY2" fmla="*/ 1103890 h 1103890"/>
              <a:gd name="connsiteX3" fmla="*/ 0 w 1187450"/>
              <a:gd name="connsiteY3" fmla="*/ 551440 h 1103890"/>
              <a:gd name="connsiteX4" fmla="*/ 584993 w 1187450"/>
              <a:gd name="connsiteY4" fmla="*/ 0 h 1103890"/>
              <a:gd name="connsiteX0" fmla="*/ 584993 w 1187450"/>
              <a:gd name="connsiteY0" fmla="*/ 0 h 1095231"/>
              <a:gd name="connsiteX1" fmla="*/ 1187450 w 1187450"/>
              <a:gd name="connsiteY1" fmla="*/ 557790 h 1095231"/>
              <a:gd name="connsiteX2" fmla="*/ 596900 w 1187450"/>
              <a:gd name="connsiteY2" fmla="*/ 1095231 h 1095231"/>
              <a:gd name="connsiteX3" fmla="*/ 0 w 1187450"/>
              <a:gd name="connsiteY3" fmla="*/ 551440 h 1095231"/>
              <a:gd name="connsiteX4" fmla="*/ 584993 w 1187450"/>
              <a:gd name="connsiteY4" fmla="*/ 0 h 1095231"/>
              <a:gd name="connsiteX0" fmla="*/ 584993 w 1187450"/>
              <a:gd name="connsiteY0" fmla="*/ 0 h 1095231"/>
              <a:gd name="connsiteX1" fmla="*/ 1187450 w 1187450"/>
              <a:gd name="connsiteY1" fmla="*/ 557790 h 1095231"/>
              <a:gd name="connsiteX2" fmla="*/ 596900 w 1187450"/>
              <a:gd name="connsiteY2" fmla="*/ 1095231 h 1095231"/>
              <a:gd name="connsiteX3" fmla="*/ 0 w 1187450"/>
              <a:gd name="connsiteY3" fmla="*/ 551440 h 1095231"/>
              <a:gd name="connsiteX4" fmla="*/ 584993 w 1187450"/>
              <a:gd name="connsiteY4" fmla="*/ 0 h 1095231"/>
              <a:gd name="connsiteX0" fmla="*/ 584993 w 1187450"/>
              <a:gd name="connsiteY0" fmla="*/ 0 h 1095231"/>
              <a:gd name="connsiteX1" fmla="*/ 1187450 w 1187450"/>
              <a:gd name="connsiteY1" fmla="*/ 557790 h 1095231"/>
              <a:gd name="connsiteX2" fmla="*/ 596900 w 1187450"/>
              <a:gd name="connsiteY2" fmla="*/ 1095231 h 1095231"/>
              <a:gd name="connsiteX3" fmla="*/ 0 w 1187450"/>
              <a:gd name="connsiteY3" fmla="*/ 551440 h 1095231"/>
              <a:gd name="connsiteX4" fmla="*/ 584993 w 1187450"/>
              <a:gd name="connsiteY4" fmla="*/ 0 h 1095231"/>
              <a:gd name="connsiteX0" fmla="*/ 568017 w 1187450"/>
              <a:gd name="connsiteY0" fmla="*/ 0 h 1186889"/>
              <a:gd name="connsiteX1" fmla="*/ 1187450 w 1187450"/>
              <a:gd name="connsiteY1" fmla="*/ 649448 h 1186889"/>
              <a:gd name="connsiteX2" fmla="*/ 596900 w 1187450"/>
              <a:gd name="connsiteY2" fmla="*/ 1186889 h 1186889"/>
              <a:gd name="connsiteX3" fmla="*/ 0 w 1187450"/>
              <a:gd name="connsiteY3" fmla="*/ 643098 h 1186889"/>
              <a:gd name="connsiteX4" fmla="*/ 568017 w 1187450"/>
              <a:gd name="connsiteY4" fmla="*/ 0 h 1186889"/>
              <a:gd name="connsiteX0" fmla="*/ 568017 w 1018798"/>
              <a:gd name="connsiteY0" fmla="*/ 0 h 1186889"/>
              <a:gd name="connsiteX1" fmla="*/ 1018798 w 1018798"/>
              <a:gd name="connsiteY1" fmla="*/ 552921 h 1186889"/>
              <a:gd name="connsiteX2" fmla="*/ 596900 w 1018798"/>
              <a:gd name="connsiteY2" fmla="*/ 1186889 h 1186889"/>
              <a:gd name="connsiteX3" fmla="*/ 0 w 1018798"/>
              <a:gd name="connsiteY3" fmla="*/ 643098 h 1186889"/>
              <a:gd name="connsiteX4" fmla="*/ 568017 w 1018798"/>
              <a:gd name="connsiteY4" fmla="*/ 0 h 1186889"/>
              <a:gd name="connsiteX0" fmla="*/ 568017 w 1018798"/>
              <a:gd name="connsiteY0" fmla="*/ 0 h 1186889"/>
              <a:gd name="connsiteX1" fmla="*/ 1018798 w 1018798"/>
              <a:gd name="connsiteY1" fmla="*/ 552921 h 1186889"/>
              <a:gd name="connsiteX2" fmla="*/ 596900 w 1018798"/>
              <a:gd name="connsiteY2" fmla="*/ 1186889 h 1186889"/>
              <a:gd name="connsiteX3" fmla="*/ 0 w 1018798"/>
              <a:gd name="connsiteY3" fmla="*/ 643098 h 1186889"/>
              <a:gd name="connsiteX4" fmla="*/ 568017 w 1018798"/>
              <a:gd name="connsiteY4" fmla="*/ 0 h 1186889"/>
              <a:gd name="connsiteX0" fmla="*/ 568017 w 1018798"/>
              <a:gd name="connsiteY0" fmla="*/ 0 h 1186889"/>
              <a:gd name="connsiteX1" fmla="*/ 1018798 w 1018798"/>
              <a:gd name="connsiteY1" fmla="*/ 552921 h 1186889"/>
              <a:gd name="connsiteX2" fmla="*/ 596900 w 1018798"/>
              <a:gd name="connsiteY2" fmla="*/ 1186889 h 1186889"/>
              <a:gd name="connsiteX3" fmla="*/ 0 w 1018798"/>
              <a:gd name="connsiteY3" fmla="*/ 643098 h 1186889"/>
              <a:gd name="connsiteX4" fmla="*/ 568017 w 1018798"/>
              <a:gd name="connsiteY4" fmla="*/ 0 h 1186889"/>
              <a:gd name="connsiteX0" fmla="*/ 568017 w 1018798"/>
              <a:gd name="connsiteY0" fmla="*/ 0 h 1186889"/>
              <a:gd name="connsiteX1" fmla="*/ 1018798 w 1018798"/>
              <a:gd name="connsiteY1" fmla="*/ 552921 h 1186889"/>
              <a:gd name="connsiteX2" fmla="*/ 596900 w 1018798"/>
              <a:gd name="connsiteY2" fmla="*/ 1186889 h 1186889"/>
              <a:gd name="connsiteX3" fmla="*/ 0 w 1018798"/>
              <a:gd name="connsiteY3" fmla="*/ 643098 h 1186889"/>
              <a:gd name="connsiteX4" fmla="*/ 568017 w 1018798"/>
              <a:gd name="connsiteY4" fmla="*/ 0 h 1186889"/>
              <a:gd name="connsiteX0" fmla="*/ 568017 w 1018798"/>
              <a:gd name="connsiteY0" fmla="*/ 0 h 1186889"/>
              <a:gd name="connsiteX1" fmla="*/ 1018798 w 1018798"/>
              <a:gd name="connsiteY1" fmla="*/ 552921 h 1186889"/>
              <a:gd name="connsiteX2" fmla="*/ 596900 w 1018798"/>
              <a:gd name="connsiteY2" fmla="*/ 1186889 h 1186889"/>
              <a:gd name="connsiteX3" fmla="*/ 0 w 1018798"/>
              <a:gd name="connsiteY3" fmla="*/ 643098 h 1186889"/>
              <a:gd name="connsiteX4" fmla="*/ 568017 w 1018798"/>
              <a:gd name="connsiteY4" fmla="*/ 0 h 1186889"/>
              <a:gd name="connsiteX0" fmla="*/ 568017 w 1018798"/>
              <a:gd name="connsiteY0" fmla="*/ 0 h 670186"/>
              <a:gd name="connsiteX1" fmla="*/ 1018798 w 1018798"/>
              <a:gd name="connsiteY1" fmla="*/ 552921 h 670186"/>
              <a:gd name="connsiteX2" fmla="*/ 201852 w 1018798"/>
              <a:gd name="connsiteY2" fmla="*/ 670186 h 670186"/>
              <a:gd name="connsiteX3" fmla="*/ 0 w 1018798"/>
              <a:gd name="connsiteY3" fmla="*/ 643098 h 670186"/>
              <a:gd name="connsiteX4" fmla="*/ 568017 w 1018798"/>
              <a:gd name="connsiteY4" fmla="*/ 0 h 670186"/>
              <a:gd name="connsiteX0" fmla="*/ 377894 w 828675"/>
              <a:gd name="connsiteY0" fmla="*/ 0 h 670186"/>
              <a:gd name="connsiteX1" fmla="*/ 828675 w 828675"/>
              <a:gd name="connsiteY1" fmla="*/ 552921 h 670186"/>
              <a:gd name="connsiteX2" fmla="*/ 11729 w 828675"/>
              <a:gd name="connsiteY2" fmla="*/ 670186 h 670186"/>
              <a:gd name="connsiteX3" fmla="*/ 377894 w 828675"/>
              <a:gd name="connsiteY3" fmla="*/ 0 h 670186"/>
              <a:gd name="connsiteX0" fmla="*/ 377894 w 828675"/>
              <a:gd name="connsiteY0" fmla="*/ 0 h 670186"/>
              <a:gd name="connsiteX1" fmla="*/ 828675 w 828675"/>
              <a:gd name="connsiteY1" fmla="*/ 552921 h 670186"/>
              <a:gd name="connsiteX2" fmla="*/ 11729 w 828675"/>
              <a:gd name="connsiteY2" fmla="*/ 670186 h 670186"/>
              <a:gd name="connsiteX3" fmla="*/ 377894 w 828675"/>
              <a:gd name="connsiteY3" fmla="*/ 0 h 670186"/>
              <a:gd name="connsiteX0" fmla="*/ 377894 w 828675"/>
              <a:gd name="connsiteY0" fmla="*/ 0 h 670186"/>
              <a:gd name="connsiteX1" fmla="*/ 828675 w 828675"/>
              <a:gd name="connsiteY1" fmla="*/ 552921 h 670186"/>
              <a:gd name="connsiteX2" fmla="*/ 11729 w 828675"/>
              <a:gd name="connsiteY2" fmla="*/ 670186 h 670186"/>
              <a:gd name="connsiteX3" fmla="*/ 377894 w 828675"/>
              <a:gd name="connsiteY3" fmla="*/ 0 h 670186"/>
              <a:gd name="connsiteX0" fmla="*/ 377894 w 828675"/>
              <a:gd name="connsiteY0" fmla="*/ 0 h 670186"/>
              <a:gd name="connsiteX1" fmla="*/ 828675 w 828675"/>
              <a:gd name="connsiteY1" fmla="*/ 552921 h 670186"/>
              <a:gd name="connsiteX2" fmla="*/ 11729 w 828675"/>
              <a:gd name="connsiteY2" fmla="*/ 670186 h 670186"/>
              <a:gd name="connsiteX3" fmla="*/ 377894 w 828675"/>
              <a:gd name="connsiteY3" fmla="*/ 0 h 670186"/>
              <a:gd name="connsiteX0" fmla="*/ 377894 w 828675"/>
              <a:gd name="connsiteY0" fmla="*/ 0 h 670186"/>
              <a:gd name="connsiteX1" fmla="*/ 828675 w 828675"/>
              <a:gd name="connsiteY1" fmla="*/ 552921 h 670186"/>
              <a:gd name="connsiteX2" fmla="*/ 11729 w 828675"/>
              <a:gd name="connsiteY2" fmla="*/ 670186 h 670186"/>
              <a:gd name="connsiteX3" fmla="*/ 377894 w 828675"/>
              <a:gd name="connsiteY3" fmla="*/ 0 h 670186"/>
              <a:gd name="connsiteX0" fmla="*/ 377894 w 828675"/>
              <a:gd name="connsiteY0" fmla="*/ 0 h 670186"/>
              <a:gd name="connsiteX1" fmla="*/ 828675 w 828675"/>
              <a:gd name="connsiteY1" fmla="*/ 552921 h 670186"/>
              <a:gd name="connsiteX2" fmla="*/ 11729 w 828675"/>
              <a:gd name="connsiteY2" fmla="*/ 670186 h 670186"/>
              <a:gd name="connsiteX3" fmla="*/ 377894 w 828675"/>
              <a:gd name="connsiteY3" fmla="*/ 0 h 670186"/>
              <a:gd name="connsiteX0" fmla="*/ 377657 w 828682"/>
              <a:gd name="connsiteY0" fmla="*/ 0 h 677988"/>
              <a:gd name="connsiteX1" fmla="*/ 828682 w 828682"/>
              <a:gd name="connsiteY1" fmla="*/ 560723 h 677988"/>
              <a:gd name="connsiteX2" fmla="*/ 11736 w 828682"/>
              <a:gd name="connsiteY2" fmla="*/ 677988 h 677988"/>
              <a:gd name="connsiteX3" fmla="*/ 377657 w 828682"/>
              <a:gd name="connsiteY3" fmla="*/ 0 h 677988"/>
              <a:gd name="connsiteX0" fmla="*/ 373393 w 824418"/>
              <a:gd name="connsiteY0" fmla="*/ 0 h 677988"/>
              <a:gd name="connsiteX1" fmla="*/ 824418 w 824418"/>
              <a:gd name="connsiteY1" fmla="*/ 560723 h 677988"/>
              <a:gd name="connsiteX2" fmla="*/ 7472 w 824418"/>
              <a:gd name="connsiteY2" fmla="*/ 677988 h 677988"/>
              <a:gd name="connsiteX3" fmla="*/ 373393 w 824418"/>
              <a:gd name="connsiteY3" fmla="*/ 0 h 677988"/>
              <a:gd name="connsiteX0" fmla="*/ 366141 w 817166"/>
              <a:gd name="connsiteY0" fmla="*/ 0 h 677988"/>
              <a:gd name="connsiteX1" fmla="*/ 817166 w 817166"/>
              <a:gd name="connsiteY1" fmla="*/ 560723 h 677988"/>
              <a:gd name="connsiteX2" fmla="*/ 220 w 817166"/>
              <a:gd name="connsiteY2" fmla="*/ 677988 h 677988"/>
              <a:gd name="connsiteX3" fmla="*/ 366141 w 817166"/>
              <a:gd name="connsiteY3" fmla="*/ 0 h 677988"/>
              <a:gd name="connsiteX0" fmla="*/ 366141 w 817166"/>
              <a:gd name="connsiteY0" fmla="*/ 0 h 677988"/>
              <a:gd name="connsiteX1" fmla="*/ 817166 w 817166"/>
              <a:gd name="connsiteY1" fmla="*/ 560723 h 677988"/>
              <a:gd name="connsiteX2" fmla="*/ 220 w 817166"/>
              <a:gd name="connsiteY2" fmla="*/ 677988 h 677988"/>
              <a:gd name="connsiteX3" fmla="*/ 366141 w 817166"/>
              <a:gd name="connsiteY3" fmla="*/ 0 h 677988"/>
              <a:gd name="connsiteX0" fmla="*/ 305381 w 756406"/>
              <a:gd name="connsiteY0" fmla="*/ 0 h 636165"/>
              <a:gd name="connsiteX1" fmla="*/ 756406 w 756406"/>
              <a:gd name="connsiteY1" fmla="*/ 560723 h 636165"/>
              <a:gd name="connsiteX2" fmla="*/ 254 w 756406"/>
              <a:gd name="connsiteY2" fmla="*/ 636165 h 636165"/>
              <a:gd name="connsiteX3" fmla="*/ 305381 w 756406"/>
              <a:gd name="connsiteY3" fmla="*/ 0 h 636165"/>
              <a:gd name="connsiteX0" fmla="*/ 305381 w 756406"/>
              <a:gd name="connsiteY0" fmla="*/ 0 h 636165"/>
              <a:gd name="connsiteX1" fmla="*/ 756406 w 756406"/>
              <a:gd name="connsiteY1" fmla="*/ 560723 h 636165"/>
              <a:gd name="connsiteX2" fmla="*/ 254 w 756406"/>
              <a:gd name="connsiteY2" fmla="*/ 636165 h 636165"/>
              <a:gd name="connsiteX3" fmla="*/ 305381 w 756406"/>
              <a:gd name="connsiteY3" fmla="*/ 0 h 636165"/>
              <a:gd name="connsiteX0" fmla="*/ 315816 w 766841"/>
              <a:gd name="connsiteY0" fmla="*/ 0 h 636165"/>
              <a:gd name="connsiteX1" fmla="*/ 766841 w 766841"/>
              <a:gd name="connsiteY1" fmla="*/ 560723 h 636165"/>
              <a:gd name="connsiteX2" fmla="*/ 10689 w 766841"/>
              <a:gd name="connsiteY2" fmla="*/ 636165 h 636165"/>
              <a:gd name="connsiteX3" fmla="*/ 315816 w 766841"/>
              <a:gd name="connsiteY3" fmla="*/ 0 h 636165"/>
              <a:gd name="connsiteX0" fmla="*/ 258327 w 709352"/>
              <a:gd name="connsiteY0" fmla="*/ 0 h 595593"/>
              <a:gd name="connsiteX1" fmla="*/ 709352 w 709352"/>
              <a:gd name="connsiteY1" fmla="*/ 560723 h 595593"/>
              <a:gd name="connsiteX2" fmla="*/ 12049 w 709352"/>
              <a:gd name="connsiteY2" fmla="*/ 595593 h 595593"/>
              <a:gd name="connsiteX3" fmla="*/ 258327 w 709352"/>
              <a:gd name="connsiteY3" fmla="*/ 0 h 595593"/>
              <a:gd name="connsiteX0" fmla="*/ 258327 w 652672"/>
              <a:gd name="connsiteY0" fmla="*/ 0 h 595593"/>
              <a:gd name="connsiteX1" fmla="*/ 652672 w 652672"/>
              <a:gd name="connsiteY1" fmla="*/ 544176 h 595593"/>
              <a:gd name="connsiteX2" fmla="*/ 12049 w 652672"/>
              <a:gd name="connsiteY2" fmla="*/ 595593 h 595593"/>
              <a:gd name="connsiteX3" fmla="*/ 258327 w 652672"/>
              <a:gd name="connsiteY3" fmla="*/ 0 h 595593"/>
              <a:gd name="connsiteX0" fmla="*/ 265513 w 652483"/>
              <a:gd name="connsiteY0" fmla="*/ 0 h 571158"/>
              <a:gd name="connsiteX1" fmla="*/ 652483 w 652483"/>
              <a:gd name="connsiteY1" fmla="*/ 519741 h 571158"/>
              <a:gd name="connsiteX2" fmla="*/ 11860 w 652483"/>
              <a:gd name="connsiteY2" fmla="*/ 571158 h 571158"/>
              <a:gd name="connsiteX3" fmla="*/ 265513 w 652483"/>
              <a:gd name="connsiteY3" fmla="*/ 0 h 571158"/>
              <a:gd name="connsiteX0" fmla="*/ 266698 w 653668"/>
              <a:gd name="connsiteY0" fmla="*/ 0 h 571158"/>
              <a:gd name="connsiteX1" fmla="*/ 653668 w 653668"/>
              <a:gd name="connsiteY1" fmla="*/ 519741 h 571158"/>
              <a:gd name="connsiteX2" fmla="*/ 13045 w 653668"/>
              <a:gd name="connsiteY2" fmla="*/ 571158 h 571158"/>
              <a:gd name="connsiteX3" fmla="*/ 266698 w 653668"/>
              <a:gd name="connsiteY3" fmla="*/ 0 h 571158"/>
              <a:gd name="connsiteX0" fmla="*/ 258333 w 645303"/>
              <a:gd name="connsiteY0" fmla="*/ 0 h 571158"/>
              <a:gd name="connsiteX1" fmla="*/ 645303 w 645303"/>
              <a:gd name="connsiteY1" fmla="*/ 519741 h 571158"/>
              <a:gd name="connsiteX2" fmla="*/ 4680 w 645303"/>
              <a:gd name="connsiteY2" fmla="*/ 571158 h 571158"/>
              <a:gd name="connsiteX3" fmla="*/ 258333 w 645303"/>
              <a:gd name="connsiteY3" fmla="*/ 0 h 571158"/>
              <a:gd name="connsiteX0" fmla="*/ 258333 w 645303"/>
              <a:gd name="connsiteY0" fmla="*/ 0 h 571158"/>
              <a:gd name="connsiteX1" fmla="*/ 645303 w 645303"/>
              <a:gd name="connsiteY1" fmla="*/ 519741 h 571158"/>
              <a:gd name="connsiteX2" fmla="*/ 4680 w 645303"/>
              <a:gd name="connsiteY2" fmla="*/ 571158 h 571158"/>
              <a:gd name="connsiteX3" fmla="*/ 258333 w 645303"/>
              <a:gd name="connsiteY3" fmla="*/ 0 h 571158"/>
              <a:gd name="connsiteX0" fmla="*/ 258333 w 645303"/>
              <a:gd name="connsiteY0" fmla="*/ 0 h 571158"/>
              <a:gd name="connsiteX1" fmla="*/ 645303 w 645303"/>
              <a:gd name="connsiteY1" fmla="*/ 519741 h 571158"/>
              <a:gd name="connsiteX2" fmla="*/ 4680 w 645303"/>
              <a:gd name="connsiteY2" fmla="*/ 571158 h 571158"/>
              <a:gd name="connsiteX3" fmla="*/ 258333 w 645303"/>
              <a:gd name="connsiteY3" fmla="*/ 0 h 571158"/>
              <a:gd name="connsiteX0" fmla="*/ 258333 w 645303"/>
              <a:gd name="connsiteY0" fmla="*/ 0 h 571158"/>
              <a:gd name="connsiteX1" fmla="*/ 645303 w 645303"/>
              <a:gd name="connsiteY1" fmla="*/ 519741 h 571158"/>
              <a:gd name="connsiteX2" fmla="*/ 4680 w 645303"/>
              <a:gd name="connsiteY2" fmla="*/ 571158 h 571158"/>
              <a:gd name="connsiteX3" fmla="*/ 258333 w 645303"/>
              <a:gd name="connsiteY3" fmla="*/ 0 h 571158"/>
              <a:gd name="connsiteX0" fmla="*/ 258600 w 645570"/>
              <a:gd name="connsiteY0" fmla="*/ 0 h 571158"/>
              <a:gd name="connsiteX1" fmla="*/ 645570 w 645570"/>
              <a:gd name="connsiteY1" fmla="*/ 519741 h 571158"/>
              <a:gd name="connsiteX2" fmla="*/ 4947 w 645570"/>
              <a:gd name="connsiteY2" fmla="*/ 571158 h 571158"/>
              <a:gd name="connsiteX3" fmla="*/ 258600 w 645570"/>
              <a:gd name="connsiteY3" fmla="*/ 0 h 571158"/>
              <a:gd name="connsiteX0" fmla="*/ 258600 w 645570"/>
              <a:gd name="connsiteY0" fmla="*/ 0 h 571158"/>
              <a:gd name="connsiteX1" fmla="*/ 645570 w 645570"/>
              <a:gd name="connsiteY1" fmla="*/ 519741 h 571158"/>
              <a:gd name="connsiteX2" fmla="*/ 4947 w 645570"/>
              <a:gd name="connsiteY2" fmla="*/ 571158 h 571158"/>
              <a:gd name="connsiteX3" fmla="*/ 258600 w 645570"/>
              <a:gd name="connsiteY3" fmla="*/ 0 h 571158"/>
              <a:gd name="connsiteX0" fmla="*/ 258600 w 646375"/>
              <a:gd name="connsiteY0" fmla="*/ 0 h 571158"/>
              <a:gd name="connsiteX1" fmla="*/ 645570 w 646375"/>
              <a:gd name="connsiteY1" fmla="*/ 519741 h 571158"/>
              <a:gd name="connsiteX2" fmla="*/ 4947 w 646375"/>
              <a:gd name="connsiteY2" fmla="*/ 571158 h 571158"/>
              <a:gd name="connsiteX3" fmla="*/ 258600 w 646375"/>
              <a:gd name="connsiteY3" fmla="*/ 0 h 57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6375" h="571158">
                <a:moveTo>
                  <a:pt x="258600" y="0"/>
                </a:moveTo>
                <a:cubicBezTo>
                  <a:pt x="365834" y="459028"/>
                  <a:pt x="663855" y="501783"/>
                  <a:pt x="645570" y="519741"/>
                </a:cubicBezTo>
                <a:cubicBezTo>
                  <a:pt x="493478" y="494578"/>
                  <a:pt x="403683" y="435501"/>
                  <a:pt x="4947" y="571158"/>
                </a:cubicBezTo>
                <a:cubicBezTo>
                  <a:pt x="-42794" y="551574"/>
                  <a:pt x="271025" y="423521"/>
                  <a:pt x="258600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5" name="Isosceles Triangle 24"/>
          <p:cNvSpPr/>
          <p:nvPr/>
        </p:nvSpPr>
        <p:spPr>
          <a:xfrm>
            <a:off x="6358489" y="2030430"/>
            <a:ext cx="1533144" cy="1533144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Pie 17"/>
          <p:cNvSpPr/>
          <p:nvPr/>
        </p:nvSpPr>
        <p:spPr>
          <a:xfrm>
            <a:off x="7131766" y="2820740"/>
            <a:ext cx="753732" cy="735625"/>
          </a:xfrm>
          <a:custGeom>
            <a:avLst/>
            <a:gdLst>
              <a:gd name="connsiteX0" fmla="*/ 0 w 1981200"/>
              <a:gd name="connsiteY0" fmla="*/ 990600 h 1981200"/>
              <a:gd name="connsiteX1" fmla="*/ 542117 w 1981200"/>
              <a:gd name="connsiteY1" fmla="*/ 107338 h 1981200"/>
              <a:gd name="connsiteX2" fmla="*/ 990600 w 1981200"/>
              <a:gd name="connsiteY2" fmla="*/ 990600 h 1981200"/>
              <a:gd name="connsiteX3" fmla="*/ 0 w 1981200"/>
              <a:gd name="connsiteY3" fmla="*/ 990600 h 1981200"/>
              <a:gd name="connsiteX0" fmla="*/ 0 w 990600"/>
              <a:gd name="connsiteY0" fmla="*/ 735625 h 735625"/>
              <a:gd name="connsiteX1" fmla="*/ 613555 w 990600"/>
              <a:gd name="connsiteY1" fmla="*/ 0 h 735625"/>
              <a:gd name="connsiteX2" fmla="*/ 990600 w 990600"/>
              <a:gd name="connsiteY2" fmla="*/ 735625 h 735625"/>
              <a:gd name="connsiteX3" fmla="*/ 0 w 990600"/>
              <a:gd name="connsiteY3" fmla="*/ 735625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6020 w 753732"/>
              <a:gd name="connsiteY0" fmla="*/ 733244 h 735625"/>
              <a:gd name="connsiteX1" fmla="*/ 376687 w 753732"/>
              <a:gd name="connsiteY1" fmla="*/ 0 h 735625"/>
              <a:gd name="connsiteX2" fmla="*/ 753732 w 753732"/>
              <a:gd name="connsiteY2" fmla="*/ 735625 h 735625"/>
              <a:gd name="connsiteX3" fmla="*/ 6020 w 753732"/>
              <a:gd name="connsiteY3" fmla="*/ 733244 h 735625"/>
              <a:gd name="connsiteX0" fmla="*/ 6020 w 753732"/>
              <a:gd name="connsiteY0" fmla="*/ 733244 h 735625"/>
              <a:gd name="connsiteX1" fmla="*/ 376687 w 753732"/>
              <a:gd name="connsiteY1" fmla="*/ 0 h 735625"/>
              <a:gd name="connsiteX2" fmla="*/ 753732 w 753732"/>
              <a:gd name="connsiteY2" fmla="*/ 735625 h 735625"/>
              <a:gd name="connsiteX3" fmla="*/ 6020 w 753732"/>
              <a:gd name="connsiteY3" fmla="*/ 733244 h 735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732" h="735625">
                <a:moveTo>
                  <a:pt x="6020" y="733244"/>
                </a:moveTo>
                <a:cubicBezTo>
                  <a:pt x="-26524" y="527720"/>
                  <a:pt x="69500" y="184749"/>
                  <a:pt x="376687" y="0"/>
                </a:cubicBezTo>
                <a:lnTo>
                  <a:pt x="753732" y="735625"/>
                </a:lnTo>
                <a:lnTo>
                  <a:pt x="6020" y="73324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7" name="Pie 17"/>
          <p:cNvSpPr/>
          <p:nvPr/>
        </p:nvSpPr>
        <p:spPr>
          <a:xfrm rot="14301398">
            <a:off x="6611666" y="2226678"/>
            <a:ext cx="860071" cy="747943"/>
          </a:xfrm>
          <a:custGeom>
            <a:avLst/>
            <a:gdLst>
              <a:gd name="connsiteX0" fmla="*/ 0 w 1981200"/>
              <a:gd name="connsiteY0" fmla="*/ 990600 h 1981200"/>
              <a:gd name="connsiteX1" fmla="*/ 542117 w 1981200"/>
              <a:gd name="connsiteY1" fmla="*/ 107338 h 1981200"/>
              <a:gd name="connsiteX2" fmla="*/ 990600 w 1981200"/>
              <a:gd name="connsiteY2" fmla="*/ 990600 h 1981200"/>
              <a:gd name="connsiteX3" fmla="*/ 0 w 1981200"/>
              <a:gd name="connsiteY3" fmla="*/ 990600 h 1981200"/>
              <a:gd name="connsiteX0" fmla="*/ 0 w 990600"/>
              <a:gd name="connsiteY0" fmla="*/ 735625 h 735625"/>
              <a:gd name="connsiteX1" fmla="*/ 613555 w 990600"/>
              <a:gd name="connsiteY1" fmla="*/ 0 h 735625"/>
              <a:gd name="connsiteX2" fmla="*/ 990600 w 990600"/>
              <a:gd name="connsiteY2" fmla="*/ 735625 h 735625"/>
              <a:gd name="connsiteX3" fmla="*/ 0 w 990600"/>
              <a:gd name="connsiteY3" fmla="*/ 735625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6020 w 753732"/>
              <a:gd name="connsiteY0" fmla="*/ 733244 h 735625"/>
              <a:gd name="connsiteX1" fmla="*/ 376687 w 753732"/>
              <a:gd name="connsiteY1" fmla="*/ 0 h 735625"/>
              <a:gd name="connsiteX2" fmla="*/ 753732 w 753732"/>
              <a:gd name="connsiteY2" fmla="*/ 735625 h 735625"/>
              <a:gd name="connsiteX3" fmla="*/ 6020 w 753732"/>
              <a:gd name="connsiteY3" fmla="*/ 733244 h 735625"/>
              <a:gd name="connsiteX0" fmla="*/ 6020 w 753732"/>
              <a:gd name="connsiteY0" fmla="*/ 733244 h 735625"/>
              <a:gd name="connsiteX1" fmla="*/ 376687 w 753732"/>
              <a:gd name="connsiteY1" fmla="*/ 0 h 735625"/>
              <a:gd name="connsiteX2" fmla="*/ 753732 w 753732"/>
              <a:gd name="connsiteY2" fmla="*/ 735625 h 735625"/>
              <a:gd name="connsiteX3" fmla="*/ 6020 w 753732"/>
              <a:gd name="connsiteY3" fmla="*/ 733244 h 735625"/>
              <a:gd name="connsiteX0" fmla="*/ 3343 w 863323"/>
              <a:gd name="connsiteY0" fmla="*/ 649142 h 735625"/>
              <a:gd name="connsiteX1" fmla="*/ 486278 w 863323"/>
              <a:gd name="connsiteY1" fmla="*/ 0 h 735625"/>
              <a:gd name="connsiteX2" fmla="*/ 863323 w 863323"/>
              <a:gd name="connsiteY2" fmla="*/ 735625 h 735625"/>
              <a:gd name="connsiteX3" fmla="*/ 3343 w 863323"/>
              <a:gd name="connsiteY3" fmla="*/ 649142 h 735625"/>
              <a:gd name="connsiteX0" fmla="*/ 4767 w 864747"/>
              <a:gd name="connsiteY0" fmla="*/ 661460 h 747943"/>
              <a:gd name="connsiteX1" fmla="*/ 413245 w 864747"/>
              <a:gd name="connsiteY1" fmla="*/ 0 h 747943"/>
              <a:gd name="connsiteX2" fmla="*/ 864747 w 864747"/>
              <a:gd name="connsiteY2" fmla="*/ 747943 h 747943"/>
              <a:gd name="connsiteX3" fmla="*/ 4767 w 864747"/>
              <a:gd name="connsiteY3" fmla="*/ 661460 h 747943"/>
              <a:gd name="connsiteX0" fmla="*/ 91 w 860071"/>
              <a:gd name="connsiteY0" fmla="*/ 661460 h 747943"/>
              <a:gd name="connsiteX1" fmla="*/ 408569 w 860071"/>
              <a:gd name="connsiteY1" fmla="*/ 0 h 747943"/>
              <a:gd name="connsiteX2" fmla="*/ 860071 w 860071"/>
              <a:gd name="connsiteY2" fmla="*/ 747943 h 747943"/>
              <a:gd name="connsiteX3" fmla="*/ 91 w 860071"/>
              <a:gd name="connsiteY3" fmla="*/ 661460 h 747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0071" h="747943">
                <a:moveTo>
                  <a:pt x="91" y="661460"/>
                </a:moveTo>
                <a:cubicBezTo>
                  <a:pt x="-3537" y="451378"/>
                  <a:pt x="101382" y="184749"/>
                  <a:pt x="408569" y="0"/>
                </a:cubicBezTo>
                <a:lnTo>
                  <a:pt x="860071" y="747943"/>
                </a:lnTo>
                <a:lnTo>
                  <a:pt x="91" y="66146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8" name="Pie 17"/>
          <p:cNvSpPr/>
          <p:nvPr/>
        </p:nvSpPr>
        <p:spPr>
          <a:xfrm rot="7027765">
            <a:off x="6432669" y="3003554"/>
            <a:ext cx="837843" cy="692199"/>
          </a:xfrm>
          <a:custGeom>
            <a:avLst/>
            <a:gdLst>
              <a:gd name="connsiteX0" fmla="*/ 0 w 1981200"/>
              <a:gd name="connsiteY0" fmla="*/ 990600 h 1981200"/>
              <a:gd name="connsiteX1" fmla="*/ 542117 w 1981200"/>
              <a:gd name="connsiteY1" fmla="*/ 107338 h 1981200"/>
              <a:gd name="connsiteX2" fmla="*/ 990600 w 1981200"/>
              <a:gd name="connsiteY2" fmla="*/ 990600 h 1981200"/>
              <a:gd name="connsiteX3" fmla="*/ 0 w 1981200"/>
              <a:gd name="connsiteY3" fmla="*/ 990600 h 1981200"/>
              <a:gd name="connsiteX0" fmla="*/ 0 w 990600"/>
              <a:gd name="connsiteY0" fmla="*/ 735625 h 735625"/>
              <a:gd name="connsiteX1" fmla="*/ 613555 w 990600"/>
              <a:gd name="connsiteY1" fmla="*/ 0 h 735625"/>
              <a:gd name="connsiteX2" fmla="*/ 990600 w 990600"/>
              <a:gd name="connsiteY2" fmla="*/ 735625 h 735625"/>
              <a:gd name="connsiteX3" fmla="*/ 0 w 990600"/>
              <a:gd name="connsiteY3" fmla="*/ 735625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6020 w 753732"/>
              <a:gd name="connsiteY0" fmla="*/ 733244 h 735625"/>
              <a:gd name="connsiteX1" fmla="*/ 376687 w 753732"/>
              <a:gd name="connsiteY1" fmla="*/ 0 h 735625"/>
              <a:gd name="connsiteX2" fmla="*/ 753732 w 753732"/>
              <a:gd name="connsiteY2" fmla="*/ 735625 h 735625"/>
              <a:gd name="connsiteX3" fmla="*/ 6020 w 753732"/>
              <a:gd name="connsiteY3" fmla="*/ 733244 h 735625"/>
              <a:gd name="connsiteX0" fmla="*/ 6020 w 753732"/>
              <a:gd name="connsiteY0" fmla="*/ 733244 h 735625"/>
              <a:gd name="connsiteX1" fmla="*/ 376687 w 753732"/>
              <a:gd name="connsiteY1" fmla="*/ 0 h 735625"/>
              <a:gd name="connsiteX2" fmla="*/ 753732 w 753732"/>
              <a:gd name="connsiteY2" fmla="*/ 735625 h 735625"/>
              <a:gd name="connsiteX3" fmla="*/ 6020 w 753732"/>
              <a:gd name="connsiteY3" fmla="*/ 733244 h 735625"/>
              <a:gd name="connsiteX0" fmla="*/ 3343 w 863323"/>
              <a:gd name="connsiteY0" fmla="*/ 649142 h 735625"/>
              <a:gd name="connsiteX1" fmla="*/ 486278 w 863323"/>
              <a:gd name="connsiteY1" fmla="*/ 0 h 735625"/>
              <a:gd name="connsiteX2" fmla="*/ 863323 w 863323"/>
              <a:gd name="connsiteY2" fmla="*/ 735625 h 735625"/>
              <a:gd name="connsiteX3" fmla="*/ 3343 w 863323"/>
              <a:gd name="connsiteY3" fmla="*/ 649142 h 735625"/>
              <a:gd name="connsiteX0" fmla="*/ 4767 w 864747"/>
              <a:gd name="connsiteY0" fmla="*/ 661460 h 747943"/>
              <a:gd name="connsiteX1" fmla="*/ 413245 w 864747"/>
              <a:gd name="connsiteY1" fmla="*/ 0 h 747943"/>
              <a:gd name="connsiteX2" fmla="*/ 864747 w 864747"/>
              <a:gd name="connsiteY2" fmla="*/ 747943 h 747943"/>
              <a:gd name="connsiteX3" fmla="*/ 4767 w 864747"/>
              <a:gd name="connsiteY3" fmla="*/ 661460 h 747943"/>
              <a:gd name="connsiteX0" fmla="*/ 91 w 860071"/>
              <a:gd name="connsiteY0" fmla="*/ 661460 h 747943"/>
              <a:gd name="connsiteX1" fmla="*/ 408569 w 860071"/>
              <a:gd name="connsiteY1" fmla="*/ 0 h 747943"/>
              <a:gd name="connsiteX2" fmla="*/ 860071 w 860071"/>
              <a:gd name="connsiteY2" fmla="*/ 747943 h 747943"/>
              <a:gd name="connsiteX3" fmla="*/ 91 w 860071"/>
              <a:gd name="connsiteY3" fmla="*/ 661460 h 747943"/>
              <a:gd name="connsiteX0" fmla="*/ 46 w 860026"/>
              <a:gd name="connsiteY0" fmla="*/ 605716 h 692199"/>
              <a:gd name="connsiteX1" fmla="*/ 515571 w 860026"/>
              <a:gd name="connsiteY1" fmla="*/ 0 h 692199"/>
              <a:gd name="connsiteX2" fmla="*/ 860026 w 860026"/>
              <a:gd name="connsiteY2" fmla="*/ 692199 h 692199"/>
              <a:gd name="connsiteX3" fmla="*/ 46 w 860026"/>
              <a:gd name="connsiteY3" fmla="*/ 605716 h 692199"/>
              <a:gd name="connsiteX0" fmla="*/ 52 w 837895"/>
              <a:gd name="connsiteY0" fmla="*/ 690696 h 692199"/>
              <a:gd name="connsiteX1" fmla="*/ 493440 w 837895"/>
              <a:gd name="connsiteY1" fmla="*/ 0 h 692199"/>
              <a:gd name="connsiteX2" fmla="*/ 837895 w 837895"/>
              <a:gd name="connsiteY2" fmla="*/ 692199 h 692199"/>
              <a:gd name="connsiteX3" fmla="*/ 52 w 837895"/>
              <a:gd name="connsiteY3" fmla="*/ 690696 h 692199"/>
              <a:gd name="connsiteX0" fmla="*/ 0 w 837843"/>
              <a:gd name="connsiteY0" fmla="*/ 690696 h 692199"/>
              <a:gd name="connsiteX1" fmla="*/ 493388 w 837843"/>
              <a:gd name="connsiteY1" fmla="*/ 0 h 692199"/>
              <a:gd name="connsiteX2" fmla="*/ 837843 w 837843"/>
              <a:gd name="connsiteY2" fmla="*/ 692199 h 692199"/>
              <a:gd name="connsiteX3" fmla="*/ 0 w 837843"/>
              <a:gd name="connsiteY3" fmla="*/ 690696 h 692199"/>
              <a:gd name="connsiteX0" fmla="*/ 0 w 837843"/>
              <a:gd name="connsiteY0" fmla="*/ 690696 h 692199"/>
              <a:gd name="connsiteX1" fmla="*/ 493388 w 837843"/>
              <a:gd name="connsiteY1" fmla="*/ 0 h 692199"/>
              <a:gd name="connsiteX2" fmla="*/ 837843 w 837843"/>
              <a:gd name="connsiteY2" fmla="*/ 692199 h 692199"/>
              <a:gd name="connsiteX3" fmla="*/ 0 w 837843"/>
              <a:gd name="connsiteY3" fmla="*/ 690696 h 692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7843" h="692199">
                <a:moveTo>
                  <a:pt x="0" y="690696"/>
                </a:moveTo>
                <a:cubicBezTo>
                  <a:pt x="20195" y="304302"/>
                  <a:pt x="216934" y="133328"/>
                  <a:pt x="493388" y="0"/>
                </a:cubicBezTo>
                <a:lnTo>
                  <a:pt x="837843" y="692199"/>
                </a:lnTo>
                <a:lnTo>
                  <a:pt x="0" y="690696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2061280" y="2174830"/>
            <a:ext cx="299625" cy="277971"/>
          </a:xfrm>
          <a:prstGeom prst="rect">
            <a:avLst/>
          </a:prstGeom>
        </p:spPr>
        <p:txBody>
          <a:bodyPr wrap="square" lIns="91440" tIns="0" rIns="91440" bIns="0">
            <a:spAutoFit/>
          </a:bodyPr>
          <a:lstStyle/>
          <a:p>
            <a:pPr marL="633413" indent="-633413" algn="r">
              <a:buClr>
                <a:prstClr val="white"/>
              </a:buClr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 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182110" y="2174830"/>
            <a:ext cx="612755" cy="246221"/>
          </a:xfrm>
          <a:prstGeom prst="rect">
            <a:avLst/>
          </a:prstGeom>
        </p:spPr>
        <p:txBody>
          <a:bodyPr wrap="square" lIns="91440" tIns="0" rIns="91440" bIns="0">
            <a:spAutoFit/>
          </a:bodyPr>
          <a:lstStyle/>
          <a:p>
            <a:pPr marL="633413" indent="-633413" algn="r">
              <a:buClr>
                <a:prstClr val="white"/>
              </a:buClr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 </a:t>
            </a:r>
            <a:endParaRPr lang="en-US" sz="1600" b="1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2692180" y="2012450"/>
            <a:ext cx="657485" cy="568205"/>
            <a:chOff x="3194531" y="3116653"/>
            <a:chExt cx="657485" cy="568205"/>
          </a:xfrm>
        </p:grpSpPr>
        <p:sp>
          <p:nvSpPr>
            <p:cNvPr id="66" name="TextBox 65"/>
            <p:cNvSpPr txBox="1"/>
            <p:nvPr/>
          </p:nvSpPr>
          <p:spPr>
            <a:xfrm>
              <a:off x="3270731" y="3116653"/>
              <a:ext cx="47561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 smtClean="0">
                  <a:solidFill>
                    <a:prstClr val="black"/>
                  </a:solidFill>
                  <a:latin typeface="Bookman Old Style" pitchFamily="18" charset="0"/>
                  <a:sym typeface="Symbol"/>
                </a:rPr>
                <a:t>60</a:t>
              </a:r>
              <a:endParaRPr lang="en-US" sz="15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194531" y="3346304"/>
              <a:ext cx="6574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  <a:sym typeface="Symbol"/>
                </a:rPr>
                <a:t>360</a:t>
              </a:r>
              <a:endParaRPr lang="en-US" sz="16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cxnSp>
          <p:nvCxnSpPr>
            <p:cNvPr id="68" name="Straight Connector 67"/>
            <p:cNvCxnSpPr/>
            <p:nvPr/>
          </p:nvCxnSpPr>
          <p:spPr>
            <a:xfrm flipV="1">
              <a:off x="3252542" y="3405517"/>
              <a:ext cx="477632" cy="4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3227945" y="2118615"/>
                <a:ext cx="3592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  <a:sym typeface="Symbol"/>
                        </a:rPr>
                        <m:t>×</m:t>
                      </m:r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7945" y="2118615"/>
                <a:ext cx="359228" cy="33855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4024568" y="2126610"/>
                <a:ext cx="3592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  <a:sym typeface="Symbol"/>
                        </a:rPr>
                        <m:t>×</m:t>
                      </m:r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568" y="2126610"/>
                <a:ext cx="359228" cy="33855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Group 70"/>
          <p:cNvGrpSpPr/>
          <p:nvPr/>
        </p:nvGrpSpPr>
        <p:grpSpPr>
          <a:xfrm>
            <a:off x="4235536" y="2127109"/>
            <a:ext cx="1472230" cy="338554"/>
            <a:chOff x="4599737" y="3221951"/>
            <a:chExt cx="1472230" cy="338554"/>
          </a:xfrm>
        </p:grpSpPr>
        <p:sp>
          <p:nvSpPr>
            <p:cNvPr id="72" name="TextBox 71"/>
            <p:cNvSpPr txBox="1"/>
            <p:nvPr/>
          </p:nvSpPr>
          <p:spPr>
            <a:xfrm>
              <a:off x="4599737" y="3221951"/>
              <a:ext cx="7082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</a:rPr>
                <a:t>100</a:t>
              </a:r>
              <a:endParaRPr lang="en-US" sz="1600" b="1" baseline="3000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5043677" y="3221951"/>
                  <a:ext cx="35922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  <a:sym typeface="Symbol"/>
                          </a:rPr>
                          <m:t>×</m:t>
                        </m:r>
                      </m:oMath>
                    </m:oMathPara>
                  </a14:m>
                  <a:endParaRPr lang="en-US" sz="1600" b="1" dirty="0">
                    <a:solidFill>
                      <a:prstClr val="black"/>
                    </a:solidFill>
                    <a:latin typeface="Bookman Old Style" pitchFamily="18" charset="0"/>
                  </a:endParaRPr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3677" y="3221951"/>
                  <a:ext cx="359228" cy="338554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TextBox 73"/>
            <p:cNvSpPr txBox="1"/>
            <p:nvPr/>
          </p:nvSpPr>
          <p:spPr>
            <a:xfrm>
              <a:off x="5319897" y="3221951"/>
              <a:ext cx="7520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</a:rPr>
                <a:t>100</a:t>
              </a:r>
              <a:endParaRPr lang="en-US" sz="1600" b="1" baseline="3000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3436911" y="2127395"/>
            <a:ext cx="718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3.14</a:t>
            </a:r>
            <a:endParaRPr 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4232" y="2172776"/>
            <a:ext cx="2164079" cy="246221"/>
          </a:xfrm>
          <a:prstGeom prst="rect">
            <a:avLst/>
          </a:prstGeom>
        </p:spPr>
        <p:txBody>
          <a:bodyPr wrap="square" lIns="91440" tIns="0" rIns="91440" bIns="0">
            <a:spAutoFit/>
          </a:bodyPr>
          <a:lstStyle/>
          <a:p>
            <a:pPr marL="633413" indent="-633413" algn="r">
              <a:buClr>
                <a:prstClr val="white"/>
              </a:buClr>
            </a:pPr>
            <a:r>
              <a:rPr lang="en-US" sz="1600" b="1" dirty="0" err="1" smtClean="0">
                <a:solidFill>
                  <a:prstClr val="black"/>
                </a:solidFill>
                <a:latin typeface="Bookman Old Style" pitchFamily="18" charset="0"/>
              </a:rPr>
              <a:t>ar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(3 sectors)</a:t>
            </a:r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2968005" y="2103458"/>
            <a:ext cx="188279" cy="1455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2659576" y="2448588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Bookman Old Style" pitchFamily="18" charset="0"/>
              </a:rPr>
              <a:t>6</a:t>
            </a:r>
            <a:endParaRPr lang="en-US" sz="1200" b="1" dirty="0">
              <a:solidFill>
                <a:srgbClr val="FF0000"/>
              </a:solidFill>
            </a:endParaRPr>
          </a:p>
        </p:txBody>
      </p:sp>
      <p:cxnSp>
        <p:nvCxnSpPr>
          <p:cNvPr id="79" name="Straight Connector 78"/>
          <p:cNvCxnSpPr/>
          <p:nvPr/>
        </p:nvCxnSpPr>
        <p:spPr>
          <a:xfrm flipV="1">
            <a:off x="3039666" y="2348274"/>
            <a:ext cx="188279" cy="1455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2817906" y="2103458"/>
            <a:ext cx="188279" cy="1455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2675078" y="1960806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Bookman Old Style" pitchFamily="18" charset="0"/>
              </a:rPr>
              <a:t>1</a:t>
            </a:r>
            <a:endParaRPr lang="en-US" sz="1200" b="1" dirty="0">
              <a:solidFill>
                <a:srgbClr val="FF0000"/>
              </a:solidFill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 flipV="1">
            <a:off x="2788070" y="2335213"/>
            <a:ext cx="257175" cy="1428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2367255" y="2229013"/>
            <a:ext cx="188279" cy="1455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2345659" y="1965102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Bookman Old Style" pitchFamily="18" charset="0"/>
              </a:rPr>
              <a:t>1</a:t>
            </a:r>
            <a:endParaRPr lang="en-US" sz="1200" b="1" dirty="0">
              <a:solidFill>
                <a:srgbClr val="FF0000"/>
              </a:solidFill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 flipV="1">
            <a:off x="2708264" y="2514310"/>
            <a:ext cx="188279" cy="1455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2829368" y="2525666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Bookman Old Style" pitchFamily="18" charset="0"/>
              </a:rPr>
              <a:t>2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2061280" y="2949598"/>
            <a:ext cx="299625" cy="277971"/>
          </a:xfrm>
          <a:prstGeom prst="rect">
            <a:avLst/>
          </a:prstGeom>
        </p:spPr>
        <p:txBody>
          <a:bodyPr wrap="square" lIns="91440" tIns="0" rIns="91440" bIns="0">
            <a:spAutoFit/>
          </a:bodyPr>
          <a:lstStyle/>
          <a:p>
            <a:pPr marL="633413" indent="-633413" algn="r">
              <a:buClr>
                <a:prstClr val="white"/>
              </a:buClr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 </a:t>
            </a:r>
          </a:p>
        </p:txBody>
      </p:sp>
      <p:grpSp>
        <p:nvGrpSpPr>
          <p:cNvPr id="90" name="Group 89"/>
          <p:cNvGrpSpPr/>
          <p:nvPr/>
        </p:nvGrpSpPr>
        <p:grpSpPr>
          <a:xfrm>
            <a:off x="2354684" y="2794195"/>
            <a:ext cx="484873" cy="552816"/>
            <a:chOff x="3261468" y="3116653"/>
            <a:chExt cx="484873" cy="552816"/>
          </a:xfrm>
        </p:grpSpPr>
        <p:sp>
          <p:nvSpPr>
            <p:cNvPr id="91" name="TextBox 90"/>
            <p:cNvSpPr txBox="1"/>
            <p:nvPr/>
          </p:nvSpPr>
          <p:spPr>
            <a:xfrm>
              <a:off x="3270731" y="3116653"/>
              <a:ext cx="47561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 smtClean="0">
                  <a:solidFill>
                    <a:prstClr val="black"/>
                  </a:solidFill>
                  <a:latin typeface="Bookman Old Style" pitchFamily="18" charset="0"/>
                  <a:sym typeface="Symbol"/>
                </a:rPr>
                <a:t>1</a:t>
              </a:r>
              <a:endParaRPr lang="en-US" sz="15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261468" y="3361693"/>
              <a:ext cx="27883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  <a:sym typeface="Symbol"/>
                </a:rPr>
                <a:t>2</a:t>
              </a:r>
              <a:endParaRPr lang="en-US" sz="16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cxnSp>
          <p:nvCxnSpPr>
            <p:cNvPr id="93" name="Straight Connector 92"/>
            <p:cNvCxnSpPr/>
            <p:nvPr/>
          </p:nvCxnSpPr>
          <p:spPr>
            <a:xfrm flipV="1">
              <a:off x="3299572" y="3405517"/>
              <a:ext cx="245101" cy="4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2661694" y="2896258"/>
                <a:ext cx="3592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  <a:sym typeface="Symbol"/>
                        </a:rPr>
                        <m:t>×</m:t>
                      </m:r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694" y="2896258"/>
                <a:ext cx="359228" cy="33855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Group 94"/>
          <p:cNvGrpSpPr/>
          <p:nvPr/>
        </p:nvGrpSpPr>
        <p:grpSpPr>
          <a:xfrm>
            <a:off x="2890461" y="2810863"/>
            <a:ext cx="623886" cy="470056"/>
            <a:chOff x="3220982" y="3119034"/>
            <a:chExt cx="623886" cy="470056"/>
          </a:xfrm>
        </p:grpSpPr>
        <p:sp>
          <p:nvSpPr>
            <p:cNvPr id="96" name="TextBox 95"/>
            <p:cNvSpPr txBox="1"/>
            <p:nvPr/>
          </p:nvSpPr>
          <p:spPr>
            <a:xfrm>
              <a:off x="3249562" y="3119034"/>
              <a:ext cx="58814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 smtClean="0">
                  <a:solidFill>
                    <a:prstClr val="black"/>
                  </a:solidFill>
                  <a:latin typeface="Bookman Old Style" pitchFamily="18" charset="0"/>
                  <a:sym typeface="Symbol"/>
                </a:rPr>
                <a:t>314</a:t>
              </a:r>
              <a:endParaRPr lang="en-US" sz="15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220982" y="3341088"/>
              <a:ext cx="623886" cy="248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  <a:sym typeface="Symbol"/>
                </a:rPr>
                <a:t>100</a:t>
              </a:r>
              <a:endParaRPr lang="en-US" sz="16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cxnSp>
          <p:nvCxnSpPr>
            <p:cNvPr id="98" name="Straight Connector 97"/>
            <p:cNvCxnSpPr/>
            <p:nvPr/>
          </p:nvCxnSpPr>
          <p:spPr>
            <a:xfrm flipV="1">
              <a:off x="3320570" y="3400621"/>
              <a:ext cx="419960" cy="53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3450652" y="2896258"/>
                <a:ext cx="3592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  <a:sym typeface="Symbol"/>
                        </a:rPr>
                        <m:t>×</m:t>
                      </m:r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652" y="2896258"/>
                <a:ext cx="359228" cy="33855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1" name="Group 100"/>
          <p:cNvGrpSpPr/>
          <p:nvPr/>
        </p:nvGrpSpPr>
        <p:grpSpPr>
          <a:xfrm>
            <a:off x="3661620" y="2896258"/>
            <a:ext cx="1472230" cy="338554"/>
            <a:chOff x="4599737" y="3221951"/>
            <a:chExt cx="1472230" cy="338554"/>
          </a:xfrm>
        </p:grpSpPr>
        <p:sp>
          <p:nvSpPr>
            <p:cNvPr id="102" name="TextBox 101"/>
            <p:cNvSpPr txBox="1"/>
            <p:nvPr/>
          </p:nvSpPr>
          <p:spPr>
            <a:xfrm>
              <a:off x="4599737" y="3221951"/>
              <a:ext cx="7082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</a:rPr>
                <a:t>100</a:t>
              </a:r>
              <a:endParaRPr lang="en-US" sz="1600" b="1" baseline="3000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/>
                <p:cNvSpPr txBox="1"/>
                <p:nvPr/>
              </p:nvSpPr>
              <p:spPr>
                <a:xfrm>
                  <a:off x="5043677" y="3221951"/>
                  <a:ext cx="35922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dirty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  <a:sym typeface="Symbol"/>
                          </a:rPr>
                          <m:t>×</m:t>
                        </m:r>
                      </m:oMath>
                    </m:oMathPara>
                  </a14:m>
                  <a:endParaRPr lang="en-US" sz="1600" b="1" dirty="0">
                    <a:solidFill>
                      <a:prstClr val="black"/>
                    </a:solidFill>
                    <a:latin typeface="Bookman Old Style" pitchFamily="18" charset="0"/>
                  </a:endParaRPr>
                </a:p>
              </p:txBody>
            </p:sp>
          </mc:Choice>
          <mc:Fallback xmlns=""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3677" y="3221951"/>
                  <a:ext cx="359228" cy="338554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4" name="TextBox 103"/>
            <p:cNvSpPr txBox="1"/>
            <p:nvPr/>
          </p:nvSpPr>
          <p:spPr>
            <a:xfrm>
              <a:off x="5319897" y="3221951"/>
              <a:ext cx="7520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</a:rPr>
                <a:t>100</a:t>
              </a:r>
              <a:endParaRPr lang="en-US" sz="1600" b="1" baseline="3000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cxnSp>
        <p:nvCxnSpPr>
          <p:cNvPr id="105" name="Straight Connector 104"/>
          <p:cNvCxnSpPr/>
          <p:nvPr/>
        </p:nvCxnSpPr>
        <p:spPr>
          <a:xfrm flipV="1">
            <a:off x="2421198" y="3143939"/>
            <a:ext cx="188279" cy="1455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3000153" y="2921000"/>
            <a:ext cx="392754" cy="1415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/>
          <p:cNvSpPr/>
          <p:nvPr/>
        </p:nvSpPr>
        <p:spPr>
          <a:xfrm>
            <a:off x="3071428" y="2644001"/>
            <a:ext cx="4876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Bookman Old Style" pitchFamily="18" charset="0"/>
              </a:rPr>
              <a:t>157</a:t>
            </a:r>
            <a:endParaRPr 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10" name="Straight Connector 109"/>
          <p:cNvCxnSpPr/>
          <p:nvPr/>
        </p:nvCxnSpPr>
        <p:spPr>
          <a:xfrm flipV="1">
            <a:off x="2990049" y="3122363"/>
            <a:ext cx="392754" cy="1415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3760120" y="3015399"/>
            <a:ext cx="392754" cy="1415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/>
          <p:cNvSpPr/>
          <p:nvPr/>
        </p:nvSpPr>
        <p:spPr>
          <a:xfrm>
            <a:off x="2061280" y="3582986"/>
            <a:ext cx="299625" cy="277971"/>
          </a:xfrm>
          <a:prstGeom prst="rect">
            <a:avLst/>
          </a:prstGeom>
        </p:spPr>
        <p:txBody>
          <a:bodyPr wrap="square" lIns="91440" tIns="0" rIns="91440" bIns="0">
            <a:spAutoFit/>
          </a:bodyPr>
          <a:lstStyle/>
          <a:p>
            <a:pPr marL="633413" indent="-633413" algn="r">
              <a:buClr>
                <a:prstClr val="white"/>
              </a:buClr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 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2284806" y="3532186"/>
            <a:ext cx="1475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15700 cm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2879795" y="1158406"/>
            <a:ext cx="424039" cy="646331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C00000"/>
                </a:solidFill>
                <a:effectLst>
                  <a:glow rad="101600">
                    <a:srgbClr val="C0504D">
                      <a:satMod val="175000"/>
                      <a:alpha val="40000"/>
                    </a:srgbClr>
                  </a:glow>
                </a:effectLst>
                <a:sym typeface="Wingdings"/>
              </a:rPr>
              <a:t></a:t>
            </a:r>
            <a:endParaRPr lang="en-US" sz="2400" dirty="0">
              <a:solidFill>
                <a:srgbClr val="C00000"/>
              </a:solidFill>
              <a:effectLst>
                <a:glow rad="101600">
                  <a:srgbClr val="C0504D">
                    <a:satMod val="175000"/>
                    <a:alpha val="40000"/>
                  </a:srgbClr>
                </a:glow>
              </a:effectLst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4250123" y="1132286"/>
            <a:ext cx="424039" cy="646331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C00000"/>
                </a:solidFill>
                <a:effectLst>
                  <a:glow rad="101600">
                    <a:srgbClr val="C0504D">
                      <a:satMod val="175000"/>
                      <a:alpha val="40000"/>
                    </a:srgbClr>
                  </a:glow>
                </a:effectLst>
                <a:sym typeface="Wingdings"/>
              </a:rPr>
              <a:t></a:t>
            </a:r>
            <a:endParaRPr lang="en-US" sz="2400" dirty="0">
              <a:solidFill>
                <a:srgbClr val="C00000"/>
              </a:solidFill>
              <a:effectLst>
                <a:glow rad="101600">
                  <a:srgbClr val="C0504D">
                    <a:satMod val="175000"/>
                    <a:alpha val="40000"/>
                  </a:srgbClr>
                </a:glow>
              </a:effectLst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98247" y="1803951"/>
            <a:ext cx="636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507318" y="280982"/>
                <a:ext cx="8458200" cy="1100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600" b="1" dirty="0" smtClean="0">
                    <a:solidFill>
                      <a:srgbClr val="0000FF"/>
                    </a:solidFill>
                    <a:latin typeface="Bookman Old Style" pitchFamily="18" charset="0"/>
                    <a:sym typeface="Symbol"/>
                  </a:rPr>
                  <a:t>Q.  The area of an equilateral triangle ABC is 17320.5 cm</a:t>
                </a:r>
                <a:r>
                  <a:rPr lang="en-US" sz="1600" b="1" baseline="30000" dirty="0" smtClean="0">
                    <a:solidFill>
                      <a:srgbClr val="0000FF"/>
                    </a:solidFill>
                    <a:latin typeface="Bookman Old Style" pitchFamily="18" charset="0"/>
                    <a:sym typeface="Symbol"/>
                  </a:rPr>
                  <a:t>2</a:t>
                </a:r>
                <a:r>
                  <a:rPr lang="en-US" sz="1600" b="1" dirty="0" smtClean="0">
                    <a:solidFill>
                      <a:srgbClr val="0000FF"/>
                    </a:solidFill>
                    <a:latin typeface="Bookman Old Style" pitchFamily="18" charset="0"/>
                    <a:sym typeface="Symbol"/>
                  </a:rPr>
                  <a:t>. With </a:t>
                </a:r>
              </a:p>
              <a:p>
                <a:pPr algn="just"/>
                <a:r>
                  <a:rPr lang="en-US" sz="1600" b="1" dirty="0" smtClean="0">
                    <a:solidFill>
                      <a:srgbClr val="0000FF"/>
                    </a:solidFill>
                    <a:latin typeface="Bookman Old Style" pitchFamily="18" charset="0"/>
                    <a:sym typeface="Symbol"/>
                  </a:rPr>
                  <a:t>      each vertex of the triangle as </a:t>
                </a:r>
                <a:r>
                  <a:rPr lang="en-US" sz="1600" b="1" dirty="0" err="1" smtClean="0">
                    <a:solidFill>
                      <a:srgbClr val="0000FF"/>
                    </a:solidFill>
                    <a:latin typeface="Bookman Old Style" pitchFamily="18" charset="0"/>
                    <a:sym typeface="Symbol"/>
                  </a:rPr>
                  <a:t>centre</a:t>
                </a:r>
                <a:r>
                  <a:rPr lang="en-US" sz="1600" b="1" dirty="0" smtClean="0">
                    <a:solidFill>
                      <a:srgbClr val="0000FF"/>
                    </a:solidFill>
                    <a:latin typeface="Bookman Old Style" pitchFamily="18" charset="0"/>
                    <a:sym typeface="Symbol"/>
                  </a:rPr>
                  <a:t>, a circle is drawn with </a:t>
                </a:r>
              </a:p>
              <a:p>
                <a:pPr algn="just"/>
                <a:r>
                  <a:rPr lang="en-US" sz="1600" b="1" dirty="0">
                    <a:solidFill>
                      <a:srgbClr val="0000FF"/>
                    </a:solidFill>
                    <a:latin typeface="Bookman Old Style" pitchFamily="18" charset="0"/>
                    <a:sym typeface="Symbol"/>
                  </a:rPr>
                  <a:t> </a:t>
                </a:r>
                <a:r>
                  <a:rPr lang="en-US" sz="1600" b="1" dirty="0" smtClean="0">
                    <a:solidFill>
                      <a:srgbClr val="0000FF"/>
                    </a:solidFill>
                    <a:latin typeface="Bookman Old Style" pitchFamily="18" charset="0"/>
                    <a:sym typeface="Symbol"/>
                  </a:rPr>
                  <a:t>     radius equal to half the length of the side of the triangle. Find  </a:t>
                </a:r>
              </a:p>
              <a:p>
                <a:pPr algn="just"/>
                <a:r>
                  <a:rPr lang="en-US" sz="1600" b="1" dirty="0">
                    <a:solidFill>
                      <a:srgbClr val="0000FF"/>
                    </a:solidFill>
                    <a:latin typeface="Bookman Old Style" pitchFamily="18" charset="0"/>
                    <a:sym typeface="Symbol"/>
                  </a:rPr>
                  <a:t> </a:t>
                </a:r>
                <a:r>
                  <a:rPr lang="en-US" sz="1600" b="1" dirty="0" smtClean="0">
                    <a:solidFill>
                      <a:srgbClr val="0000FF"/>
                    </a:solidFill>
                    <a:latin typeface="Bookman Old Style" pitchFamily="18" charset="0"/>
                    <a:sym typeface="Symbol"/>
                  </a:rPr>
                  <a:t>     the area of the shaded region. (Use  = 3.14 and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radPr>
                      <m:deg/>
                      <m:e>
                        <m:r>
                          <a:rPr lang="en-US" sz="1600" b="1" i="1">
                            <a:solidFill>
                              <a:srgbClr val="0000FF"/>
                            </a:solidFill>
                            <a:latin typeface="Cambria Math"/>
                            <a:sym typeface="Symbol"/>
                          </a:rPr>
                          <m:t>𝟑</m:t>
                        </m:r>
                      </m:e>
                    </m:rad>
                  </m:oMath>
                </a14:m>
                <a:r>
                  <a:rPr lang="en-US" sz="1600" b="1" dirty="0" smtClean="0">
                    <a:solidFill>
                      <a:srgbClr val="0000FF"/>
                    </a:solidFill>
                    <a:latin typeface="Bookman Old Style" pitchFamily="18" charset="0"/>
                    <a:sym typeface="Symbol"/>
                  </a:rPr>
                  <a:t> = 1.73205)</a:t>
                </a:r>
                <a:endParaRPr lang="en-US" sz="1600" b="1" dirty="0" smtClean="0">
                  <a:solidFill>
                    <a:srgbClr val="0000FF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18" y="280982"/>
                <a:ext cx="8458200" cy="1100429"/>
              </a:xfrm>
              <a:prstGeom prst="rect">
                <a:avLst/>
              </a:prstGeom>
              <a:blipFill rotWithShape="1">
                <a:blip r:embed="rId8"/>
                <a:stretch>
                  <a:fillRect l="-360" t="-1657" b="-6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/>
          <p:cNvSpPr txBox="1"/>
          <p:nvPr/>
        </p:nvSpPr>
        <p:spPr>
          <a:xfrm>
            <a:off x="6980025" y="1777156"/>
            <a:ext cx="288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A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215094" y="3530798"/>
            <a:ext cx="288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22192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81" grpId="0"/>
      <p:bldP spid="86" grpId="0"/>
      <p:bldP spid="88" grpId="0"/>
      <p:bldP spid="89" grpId="0"/>
      <p:bldP spid="94" grpId="0"/>
      <p:bldP spid="100" grpId="0"/>
      <p:bldP spid="109" grpId="0"/>
      <p:bldP spid="112" grpId="0"/>
      <p:bldP spid="114" grpId="0"/>
      <p:bldP spid="1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ounded Rectangle 69"/>
          <p:cNvSpPr/>
          <p:nvPr/>
        </p:nvSpPr>
        <p:spPr>
          <a:xfrm>
            <a:off x="3927926" y="2098905"/>
            <a:ext cx="1612900" cy="273147"/>
          </a:xfrm>
          <a:prstGeom prst="roundRect">
            <a:avLst/>
          </a:prstGeom>
          <a:solidFill>
            <a:srgbClr val="00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930953" y="327268"/>
            <a:ext cx="5859771" cy="273147"/>
          </a:xfrm>
          <a:prstGeom prst="roundRect">
            <a:avLst/>
          </a:prstGeom>
          <a:solidFill>
            <a:srgbClr val="FFC000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2705787" y="2110675"/>
            <a:ext cx="1030138" cy="273147"/>
          </a:xfrm>
          <a:prstGeom prst="roundRect">
            <a:avLst/>
          </a:prstGeom>
          <a:solidFill>
            <a:srgbClr val="00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04773" y="1446537"/>
            <a:ext cx="5034027" cy="314898"/>
          </a:xfrm>
          <a:prstGeom prst="roundRect">
            <a:avLst/>
          </a:prstGeom>
          <a:solidFill>
            <a:srgbClr val="00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660249" y="1474870"/>
            <a:ext cx="4936447" cy="238588"/>
          </a:xfrm>
          <a:prstGeom prst="roundRect">
            <a:avLst/>
          </a:prstGeom>
          <a:solidFill>
            <a:srgbClr val="FFBDD3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515852" y="1428618"/>
            <a:ext cx="243840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500" b="1" dirty="0" err="1" smtClean="0">
                <a:solidFill>
                  <a:prstClr val="black"/>
                </a:solidFill>
                <a:latin typeface="Bookman Old Style" pitchFamily="18" charset="0"/>
              </a:rPr>
              <a:t>ar</a:t>
            </a:r>
            <a:r>
              <a:rPr lang="en-US" alt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 (shaded region) =</a:t>
            </a:r>
            <a:endParaRPr lang="en-US" altLang="en-US" sz="15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40703" y="1428618"/>
            <a:ext cx="11454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ar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 (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Wingdings"/>
              </a:rPr>
              <a:t>ABC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) 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71900" y="1428618"/>
            <a:ext cx="3453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–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884566" y="1435884"/>
            <a:ext cx="20114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 3 </a:t>
            </a:r>
            <a:r>
              <a:rPr lang="en-US" sz="1500" b="1" dirty="0" err="1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ar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 (1 sector)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879795" y="1158406"/>
            <a:ext cx="424039" cy="646331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C00000"/>
                </a:solidFill>
                <a:effectLst>
                  <a:glow rad="101600">
                    <a:srgbClr val="C0504D">
                      <a:satMod val="175000"/>
                      <a:alpha val="40000"/>
                    </a:srgbClr>
                  </a:glow>
                </a:effectLst>
                <a:sym typeface="Wingdings"/>
              </a:rPr>
              <a:t></a:t>
            </a:r>
            <a:endParaRPr lang="en-US" sz="2400" dirty="0">
              <a:solidFill>
                <a:srgbClr val="C00000"/>
              </a:solidFill>
              <a:effectLst>
                <a:glow rad="101600">
                  <a:srgbClr val="C0504D">
                    <a:satMod val="175000"/>
                    <a:alpha val="40000"/>
                  </a:srgbClr>
                </a:glow>
              </a:effectLst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250123" y="1132286"/>
            <a:ext cx="424039" cy="646331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C00000"/>
                </a:solidFill>
                <a:effectLst>
                  <a:glow rad="101600">
                    <a:srgbClr val="C0504D">
                      <a:satMod val="175000"/>
                      <a:alpha val="40000"/>
                    </a:srgbClr>
                  </a:glow>
                </a:effectLst>
                <a:sym typeface="Wingdings"/>
              </a:rPr>
              <a:t></a:t>
            </a:r>
            <a:endParaRPr lang="en-US" sz="2400" dirty="0">
              <a:solidFill>
                <a:srgbClr val="C00000"/>
              </a:solidFill>
              <a:effectLst>
                <a:glow rad="101600">
                  <a:srgbClr val="C0504D">
                    <a:satMod val="175000"/>
                    <a:alpha val="40000"/>
                  </a:srgbClr>
                </a:glow>
              </a:effectLst>
            </a:endParaRPr>
          </a:p>
        </p:txBody>
      </p:sp>
      <p:sp>
        <p:nvSpPr>
          <p:cNvPr id="41" name="Oval 40"/>
          <p:cNvSpPr/>
          <p:nvPr/>
        </p:nvSpPr>
        <p:spPr>
          <a:xfrm>
            <a:off x="5596696" y="2718239"/>
            <a:ext cx="1533144" cy="15331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7129840" y="2718239"/>
            <a:ext cx="1533144" cy="15331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6363268" y="1384026"/>
            <a:ext cx="1533144" cy="15331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4" name="Isosceles Triangle 43"/>
          <p:cNvSpPr/>
          <p:nvPr/>
        </p:nvSpPr>
        <p:spPr>
          <a:xfrm>
            <a:off x="6363268" y="2030446"/>
            <a:ext cx="1533144" cy="1533144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215094" y="3530798"/>
            <a:ext cx="288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B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715250" y="3530798"/>
            <a:ext cx="349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C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7" name="Pie 17"/>
          <p:cNvSpPr/>
          <p:nvPr/>
        </p:nvSpPr>
        <p:spPr>
          <a:xfrm>
            <a:off x="7132968" y="2818539"/>
            <a:ext cx="753732" cy="735625"/>
          </a:xfrm>
          <a:custGeom>
            <a:avLst/>
            <a:gdLst>
              <a:gd name="connsiteX0" fmla="*/ 0 w 1981200"/>
              <a:gd name="connsiteY0" fmla="*/ 990600 h 1981200"/>
              <a:gd name="connsiteX1" fmla="*/ 542117 w 1981200"/>
              <a:gd name="connsiteY1" fmla="*/ 107338 h 1981200"/>
              <a:gd name="connsiteX2" fmla="*/ 990600 w 1981200"/>
              <a:gd name="connsiteY2" fmla="*/ 990600 h 1981200"/>
              <a:gd name="connsiteX3" fmla="*/ 0 w 1981200"/>
              <a:gd name="connsiteY3" fmla="*/ 990600 h 1981200"/>
              <a:gd name="connsiteX0" fmla="*/ 0 w 990600"/>
              <a:gd name="connsiteY0" fmla="*/ 735625 h 735625"/>
              <a:gd name="connsiteX1" fmla="*/ 613555 w 990600"/>
              <a:gd name="connsiteY1" fmla="*/ 0 h 735625"/>
              <a:gd name="connsiteX2" fmla="*/ 990600 w 990600"/>
              <a:gd name="connsiteY2" fmla="*/ 735625 h 735625"/>
              <a:gd name="connsiteX3" fmla="*/ 0 w 990600"/>
              <a:gd name="connsiteY3" fmla="*/ 735625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6020 w 753732"/>
              <a:gd name="connsiteY0" fmla="*/ 733244 h 735625"/>
              <a:gd name="connsiteX1" fmla="*/ 376687 w 753732"/>
              <a:gd name="connsiteY1" fmla="*/ 0 h 735625"/>
              <a:gd name="connsiteX2" fmla="*/ 753732 w 753732"/>
              <a:gd name="connsiteY2" fmla="*/ 735625 h 735625"/>
              <a:gd name="connsiteX3" fmla="*/ 6020 w 753732"/>
              <a:gd name="connsiteY3" fmla="*/ 733244 h 735625"/>
              <a:gd name="connsiteX0" fmla="*/ 6020 w 753732"/>
              <a:gd name="connsiteY0" fmla="*/ 733244 h 735625"/>
              <a:gd name="connsiteX1" fmla="*/ 376687 w 753732"/>
              <a:gd name="connsiteY1" fmla="*/ 0 h 735625"/>
              <a:gd name="connsiteX2" fmla="*/ 753732 w 753732"/>
              <a:gd name="connsiteY2" fmla="*/ 735625 h 735625"/>
              <a:gd name="connsiteX3" fmla="*/ 6020 w 753732"/>
              <a:gd name="connsiteY3" fmla="*/ 733244 h 735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732" h="735625">
                <a:moveTo>
                  <a:pt x="6020" y="733244"/>
                </a:moveTo>
                <a:cubicBezTo>
                  <a:pt x="-26524" y="527720"/>
                  <a:pt x="69500" y="184749"/>
                  <a:pt x="376687" y="0"/>
                </a:cubicBezTo>
                <a:lnTo>
                  <a:pt x="753732" y="735625"/>
                </a:lnTo>
                <a:lnTo>
                  <a:pt x="6020" y="733244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8" name="Pie 17"/>
          <p:cNvSpPr/>
          <p:nvPr/>
        </p:nvSpPr>
        <p:spPr>
          <a:xfrm rot="14301398">
            <a:off x="6612868" y="2224477"/>
            <a:ext cx="860071" cy="747943"/>
          </a:xfrm>
          <a:custGeom>
            <a:avLst/>
            <a:gdLst>
              <a:gd name="connsiteX0" fmla="*/ 0 w 1981200"/>
              <a:gd name="connsiteY0" fmla="*/ 990600 h 1981200"/>
              <a:gd name="connsiteX1" fmla="*/ 542117 w 1981200"/>
              <a:gd name="connsiteY1" fmla="*/ 107338 h 1981200"/>
              <a:gd name="connsiteX2" fmla="*/ 990600 w 1981200"/>
              <a:gd name="connsiteY2" fmla="*/ 990600 h 1981200"/>
              <a:gd name="connsiteX3" fmla="*/ 0 w 1981200"/>
              <a:gd name="connsiteY3" fmla="*/ 990600 h 1981200"/>
              <a:gd name="connsiteX0" fmla="*/ 0 w 990600"/>
              <a:gd name="connsiteY0" fmla="*/ 735625 h 735625"/>
              <a:gd name="connsiteX1" fmla="*/ 613555 w 990600"/>
              <a:gd name="connsiteY1" fmla="*/ 0 h 735625"/>
              <a:gd name="connsiteX2" fmla="*/ 990600 w 990600"/>
              <a:gd name="connsiteY2" fmla="*/ 735625 h 735625"/>
              <a:gd name="connsiteX3" fmla="*/ 0 w 990600"/>
              <a:gd name="connsiteY3" fmla="*/ 735625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6020 w 753732"/>
              <a:gd name="connsiteY0" fmla="*/ 733244 h 735625"/>
              <a:gd name="connsiteX1" fmla="*/ 376687 w 753732"/>
              <a:gd name="connsiteY1" fmla="*/ 0 h 735625"/>
              <a:gd name="connsiteX2" fmla="*/ 753732 w 753732"/>
              <a:gd name="connsiteY2" fmla="*/ 735625 h 735625"/>
              <a:gd name="connsiteX3" fmla="*/ 6020 w 753732"/>
              <a:gd name="connsiteY3" fmla="*/ 733244 h 735625"/>
              <a:gd name="connsiteX0" fmla="*/ 6020 w 753732"/>
              <a:gd name="connsiteY0" fmla="*/ 733244 h 735625"/>
              <a:gd name="connsiteX1" fmla="*/ 376687 w 753732"/>
              <a:gd name="connsiteY1" fmla="*/ 0 h 735625"/>
              <a:gd name="connsiteX2" fmla="*/ 753732 w 753732"/>
              <a:gd name="connsiteY2" fmla="*/ 735625 h 735625"/>
              <a:gd name="connsiteX3" fmla="*/ 6020 w 753732"/>
              <a:gd name="connsiteY3" fmla="*/ 733244 h 735625"/>
              <a:gd name="connsiteX0" fmla="*/ 3343 w 863323"/>
              <a:gd name="connsiteY0" fmla="*/ 649142 h 735625"/>
              <a:gd name="connsiteX1" fmla="*/ 486278 w 863323"/>
              <a:gd name="connsiteY1" fmla="*/ 0 h 735625"/>
              <a:gd name="connsiteX2" fmla="*/ 863323 w 863323"/>
              <a:gd name="connsiteY2" fmla="*/ 735625 h 735625"/>
              <a:gd name="connsiteX3" fmla="*/ 3343 w 863323"/>
              <a:gd name="connsiteY3" fmla="*/ 649142 h 735625"/>
              <a:gd name="connsiteX0" fmla="*/ 4767 w 864747"/>
              <a:gd name="connsiteY0" fmla="*/ 661460 h 747943"/>
              <a:gd name="connsiteX1" fmla="*/ 413245 w 864747"/>
              <a:gd name="connsiteY1" fmla="*/ 0 h 747943"/>
              <a:gd name="connsiteX2" fmla="*/ 864747 w 864747"/>
              <a:gd name="connsiteY2" fmla="*/ 747943 h 747943"/>
              <a:gd name="connsiteX3" fmla="*/ 4767 w 864747"/>
              <a:gd name="connsiteY3" fmla="*/ 661460 h 747943"/>
              <a:gd name="connsiteX0" fmla="*/ 91 w 860071"/>
              <a:gd name="connsiteY0" fmla="*/ 661460 h 747943"/>
              <a:gd name="connsiteX1" fmla="*/ 408569 w 860071"/>
              <a:gd name="connsiteY1" fmla="*/ 0 h 747943"/>
              <a:gd name="connsiteX2" fmla="*/ 860071 w 860071"/>
              <a:gd name="connsiteY2" fmla="*/ 747943 h 747943"/>
              <a:gd name="connsiteX3" fmla="*/ 91 w 860071"/>
              <a:gd name="connsiteY3" fmla="*/ 661460 h 747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0071" h="747943">
                <a:moveTo>
                  <a:pt x="91" y="661460"/>
                </a:moveTo>
                <a:cubicBezTo>
                  <a:pt x="-3537" y="451378"/>
                  <a:pt x="101382" y="184749"/>
                  <a:pt x="408569" y="0"/>
                </a:cubicBezTo>
                <a:lnTo>
                  <a:pt x="860071" y="747943"/>
                </a:lnTo>
                <a:lnTo>
                  <a:pt x="91" y="66146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9" name="Pie 17"/>
          <p:cNvSpPr/>
          <p:nvPr/>
        </p:nvSpPr>
        <p:spPr>
          <a:xfrm rot="7027765">
            <a:off x="6433871" y="3001353"/>
            <a:ext cx="837843" cy="692199"/>
          </a:xfrm>
          <a:custGeom>
            <a:avLst/>
            <a:gdLst>
              <a:gd name="connsiteX0" fmla="*/ 0 w 1981200"/>
              <a:gd name="connsiteY0" fmla="*/ 990600 h 1981200"/>
              <a:gd name="connsiteX1" fmla="*/ 542117 w 1981200"/>
              <a:gd name="connsiteY1" fmla="*/ 107338 h 1981200"/>
              <a:gd name="connsiteX2" fmla="*/ 990600 w 1981200"/>
              <a:gd name="connsiteY2" fmla="*/ 990600 h 1981200"/>
              <a:gd name="connsiteX3" fmla="*/ 0 w 1981200"/>
              <a:gd name="connsiteY3" fmla="*/ 990600 h 1981200"/>
              <a:gd name="connsiteX0" fmla="*/ 0 w 990600"/>
              <a:gd name="connsiteY0" fmla="*/ 735625 h 735625"/>
              <a:gd name="connsiteX1" fmla="*/ 613555 w 990600"/>
              <a:gd name="connsiteY1" fmla="*/ 0 h 735625"/>
              <a:gd name="connsiteX2" fmla="*/ 990600 w 990600"/>
              <a:gd name="connsiteY2" fmla="*/ 735625 h 735625"/>
              <a:gd name="connsiteX3" fmla="*/ 0 w 990600"/>
              <a:gd name="connsiteY3" fmla="*/ 735625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6020 w 753732"/>
              <a:gd name="connsiteY0" fmla="*/ 733244 h 735625"/>
              <a:gd name="connsiteX1" fmla="*/ 376687 w 753732"/>
              <a:gd name="connsiteY1" fmla="*/ 0 h 735625"/>
              <a:gd name="connsiteX2" fmla="*/ 753732 w 753732"/>
              <a:gd name="connsiteY2" fmla="*/ 735625 h 735625"/>
              <a:gd name="connsiteX3" fmla="*/ 6020 w 753732"/>
              <a:gd name="connsiteY3" fmla="*/ 733244 h 735625"/>
              <a:gd name="connsiteX0" fmla="*/ 6020 w 753732"/>
              <a:gd name="connsiteY0" fmla="*/ 733244 h 735625"/>
              <a:gd name="connsiteX1" fmla="*/ 376687 w 753732"/>
              <a:gd name="connsiteY1" fmla="*/ 0 h 735625"/>
              <a:gd name="connsiteX2" fmla="*/ 753732 w 753732"/>
              <a:gd name="connsiteY2" fmla="*/ 735625 h 735625"/>
              <a:gd name="connsiteX3" fmla="*/ 6020 w 753732"/>
              <a:gd name="connsiteY3" fmla="*/ 733244 h 735625"/>
              <a:gd name="connsiteX0" fmla="*/ 3343 w 863323"/>
              <a:gd name="connsiteY0" fmla="*/ 649142 h 735625"/>
              <a:gd name="connsiteX1" fmla="*/ 486278 w 863323"/>
              <a:gd name="connsiteY1" fmla="*/ 0 h 735625"/>
              <a:gd name="connsiteX2" fmla="*/ 863323 w 863323"/>
              <a:gd name="connsiteY2" fmla="*/ 735625 h 735625"/>
              <a:gd name="connsiteX3" fmla="*/ 3343 w 863323"/>
              <a:gd name="connsiteY3" fmla="*/ 649142 h 735625"/>
              <a:gd name="connsiteX0" fmla="*/ 4767 w 864747"/>
              <a:gd name="connsiteY0" fmla="*/ 661460 h 747943"/>
              <a:gd name="connsiteX1" fmla="*/ 413245 w 864747"/>
              <a:gd name="connsiteY1" fmla="*/ 0 h 747943"/>
              <a:gd name="connsiteX2" fmla="*/ 864747 w 864747"/>
              <a:gd name="connsiteY2" fmla="*/ 747943 h 747943"/>
              <a:gd name="connsiteX3" fmla="*/ 4767 w 864747"/>
              <a:gd name="connsiteY3" fmla="*/ 661460 h 747943"/>
              <a:gd name="connsiteX0" fmla="*/ 91 w 860071"/>
              <a:gd name="connsiteY0" fmla="*/ 661460 h 747943"/>
              <a:gd name="connsiteX1" fmla="*/ 408569 w 860071"/>
              <a:gd name="connsiteY1" fmla="*/ 0 h 747943"/>
              <a:gd name="connsiteX2" fmla="*/ 860071 w 860071"/>
              <a:gd name="connsiteY2" fmla="*/ 747943 h 747943"/>
              <a:gd name="connsiteX3" fmla="*/ 91 w 860071"/>
              <a:gd name="connsiteY3" fmla="*/ 661460 h 747943"/>
              <a:gd name="connsiteX0" fmla="*/ 46 w 860026"/>
              <a:gd name="connsiteY0" fmla="*/ 605716 h 692199"/>
              <a:gd name="connsiteX1" fmla="*/ 515571 w 860026"/>
              <a:gd name="connsiteY1" fmla="*/ 0 h 692199"/>
              <a:gd name="connsiteX2" fmla="*/ 860026 w 860026"/>
              <a:gd name="connsiteY2" fmla="*/ 692199 h 692199"/>
              <a:gd name="connsiteX3" fmla="*/ 46 w 860026"/>
              <a:gd name="connsiteY3" fmla="*/ 605716 h 692199"/>
              <a:gd name="connsiteX0" fmla="*/ 52 w 837895"/>
              <a:gd name="connsiteY0" fmla="*/ 690696 h 692199"/>
              <a:gd name="connsiteX1" fmla="*/ 493440 w 837895"/>
              <a:gd name="connsiteY1" fmla="*/ 0 h 692199"/>
              <a:gd name="connsiteX2" fmla="*/ 837895 w 837895"/>
              <a:gd name="connsiteY2" fmla="*/ 692199 h 692199"/>
              <a:gd name="connsiteX3" fmla="*/ 52 w 837895"/>
              <a:gd name="connsiteY3" fmla="*/ 690696 h 692199"/>
              <a:gd name="connsiteX0" fmla="*/ 0 w 837843"/>
              <a:gd name="connsiteY0" fmla="*/ 690696 h 692199"/>
              <a:gd name="connsiteX1" fmla="*/ 493388 w 837843"/>
              <a:gd name="connsiteY1" fmla="*/ 0 h 692199"/>
              <a:gd name="connsiteX2" fmla="*/ 837843 w 837843"/>
              <a:gd name="connsiteY2" fmla="*/ 692199 h 692199"/>
              <a:gd name="connsiteX3" fmla="*/ 0 w 837843"/>
              <a:gd name="connsiteY3" fmla="*/ 690696 h 692199"/>
              <a:gd name="connsiteX0" fmla="*/ 0 w 837843"/>
              <a:gd name="connsiteY0" fmla="*/ 690696 h 692199"/>
              <a:gd name="connsiteX1" fmla="*/ 493388 w 837843"/>
              <a:gd name="connsiteY1" fmla="*/ 0 h 692199"/>
              <a:gd name="connsiteX2" fmla="*/ 837843 w 837843"/>
              <a:gd name="connsiteY2" fmla="*/ 692199 h 692199"/>
              <a:gd name="connsiteX3" fmla="*/ 0 w 837843"/>
              <a:gd name="connsiteY3" fmla="*/ 690696 h 692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7843" h="692199">
                <a:moveTo>
                  <a:pt x="0" y="690696"/>
                </a:moveTo>
                <a:cubicBezTo>
                  <a:pt x="20195" y="304302"/>
                  <a:pt x="216934" y="133328"/>
                  <a:pt x="493388" y="0"/>
                </a:cubicBezTo>
                <a:lnTo>
                  <a:pt x="837843" y="692199"/>
                </a:lnTo>
                <a:lnTo>
                  <a:pt x="0" y="690696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0" name="Rectangle 20"/>
          <p:cNvSpPr/>
          <p:nvPr/>
        </p:nvSpPr>
        <p:spPr>
          <a:xfrm rot="18319611">
            <a:off x="6739262" y="2644580"/>
            <a:ext cx="646375" cy="628274"/>
          </a:xfrm>
          <a:custGeom>
            <a:avLst/>
            <a:gdLst>
              <a:gd name="connsiteX0" fmla="*/ 0 w 1295400"/>
              <a:gd name="connsiteY0" fmla="*/ 0 h 1295400"/>
              <a:gd name="connsiteX1" fmla="*/ 1295400 w 1295400"/>
              <a:gd name="connsiteY1" fmla="*/ 0 h 1295400"/>
              <a:gd name="connsiteX2" fmla="*/ 1295400 w 1295400"/>
              <a:gd name="connsiteY2" fmla="*/ 1295400 h 1295400"/>
              <a:gd name="connsiteX3" fmla="*/ 0 w 1295400"/>
              <a:gd name="connsiteY3" fmla="*/ 1295400 h 1295400"/>
              <a:gd name="connsiteX4" fmla="*/ 0 w 1295400"/>
              <a:gd name="connsiteY4" fmla="*/ 0 h 1295400"/>
              <a:gd name="connsiteX0" fmla="*/ 654050 w 1295400"/>
              <a:gd name="connsiteY0" fmla="*/ 69850 h 1295400"/>
              <a:gd name="connsiteX1" fmla="*/ 1295400 w 1295400"/>
              <a:gd name="connsiteY1" fmla="*/ 0 h 1295400"/>
              <a:gd name="connsiteX2" fmla="*/ 1295400 w 1295400"/>
              <a:gd name="connsiteY2" fmla="*/ 1295400 h 1295400"/>
              <a:gd name="connsiteX3" fmla="*/ 0 w 1295400"/>
              <a:gd name="connsiteY3" fmla="*/ 1295400 h 1295400"/>
              <a:gd name="connsiteX4" fmla="*/ 654050 w 1295400"/>
              <a:gd name="connsiteY4" fmla="*/ 69850 h 1295400"/>
              <a:gd name="connsiteX0" fmla="*/ 603250 w 1244600"/>
              <a:gd name="connsiteY0" fmla="*/ 69850 h 1295400"/>
              <a:gd name="connsiteX1" fmla="*/ 1244600 w 1244600"/>
              <a:gd name="connsiteY1" fmla="*/ 0 h 1295400"/>
              <a:gd name="connsiteX2" fmla="*/ 1244600 w 1244600"/>
              <a:gd name="connsiteY2" fmla="*/ 1295400 h 1295400"/>
              <a:gd name="connsiteX3" fmla="*/ 0 w 1244600"/>
              <a:gd name="connsiteY3" fmla="*/ 641350 h 1295400"/>
              <a:gd name="connsiteX4" fmla="*/ 603250 w 1244600"/>
              <a:gd name="connsiteY4" fmla="*/ 69850 h 1295400"/>
              <a:gd name="connsiteX0" fmla="*/ 603250 w 1244600"/>
              <a:gd name="connsiteY0" fmla="*/ 69850 h 1168400"/>
              <a:gd name="connsiteX1" fmla="*/ 1244600 w 1244600"/>
              <a:gd name="connsiteY1" fmla="*/ 0 h 1168400"/>
              <a:gd name="connsiteX2" fmla="*/ 577850 w 1244600"/>
              <a:gd name="connsiteY2" fmla="*/ 1168400 h 1168400"/>
              <a:gd name="connsiteX3" fmla="*/ 0 w 1244600"/>
              <a:gd name="connsiteY3" fmla="*/ 641350 h 1168400"/>
              <a:gd name="connsiteX4" fmla="*/ 603250 w 1244600"/>
              <a:gd name="connsiteY4" fmla="*/ 69850 h 1168400"/>
              <a:gd name="connsiteX0" fmla="*/ 603250 w 1187450"/>
              <a:gd name="connsiteY0" fmla="*/ 0 h 1098550"/>
              <a:gd name="connsiteX1" fmla="*/ 1187450 w 1187450"/>
              <a:gd name="connsiteY1" fmla="*/ 577850 h 1098550"/>
              <a:gd name="connsiteX2" fmla="*/ 577850 w 1187450"/>
              <a:gd name="connsiteY2" fmla="*/ 1098550 h 1098550"/>
              <a:gd name="connsiteX3" fmla="*/ 0 w 1187450"/>
              <a:gd name="connsiteY3" fmla="*/ 571500 h 1098550"/>
              <a:gd name="connsiteX4" fmla="*/ 603250 w 1187450"/>
              <a:gd name="connsiteY4" fmla="*/ 0 h 1098550"/>
              <a:gd name="connsiteX0" fmla="*/ 603250 w 1187450"/>
              <a:gd name="connsiteY0" fmla="*/ 0 h 1098550"/>
              <a:gd name="connsiteX1" fmla="*/ 1187450 w 1187450"/>
              <a:gd name="connsiteY1" fmla="*/ 577850 h 1098550"/>
              <a:gd name="connsiteX2" fmla="*/ 577850 w 1187450"/>
              <a:gd name="connsiteY2" fmla="*/ 1098550 h 1098550"/>
              <a:gd name="connsiteX3" fmla="*/ 0 w 1187450"/>
              <a:gd name="connsiteY3" fmla="*/ 571500 h 1098550"/>
              <a:gd name="connsiteX4" fmla="*/ 603250 w 1187450"/>
              <a:gd name="connsiteY4" fmla="*/ 0 h 1098550"/>
              <a:gd name="connsiteX0" fmla="*/ 603250 w 1187450"/>
              <a:gd name="connsiteY0" fmla="*/ 0 h 1098550"/>
              <a:gd name="connsiteX1" fmla="*/ 1187450 w 1187450"/>
              <a:gd name="connsiteY1" fmla="*/ 577850 h 1098550"/>
              <a:gd name="connsiteX2" fmla="*/ 577850 w 1187450"/>
              <a:gd name="connsiteY2" fmla="*/ 1098550 h 1098550"/>
              <a:gd name="connsiteX3" fmla="*/ 0 w 1187450"/>
              <a:gd name="connsiteY3" fmla="*/ 571500 h 1098550"/>
              <a:gd name="connsiteX4" fmla="*/ 603250 w 1187450"/>
              <a:gd name="connsiteY4" fmla="*/ 0 h 1098550"/>
              <a:gd name="connsiteX0" fmla="*/ 603250 w 1187450"/>
              <a:gd name="connsiteY0" fmla="*/ 0 h 1098550"/>
              <a:gd name="connsiteX1" fmla="*/ 1187450 w 1187450"/>
              <a:gd name="connsiteY1" fmla="*/ 577850 h 1098550"/>
              <a:gd name="connsiteX2" fmla="*/ 577850 w 1187450"/>
              <a:gd name="connsiteY2" fmla="*/ 1098550 h 1098550"/>
              <a:gd name="connsiteX3" fmla="*/ 0 w 1187450"/>
              <a:gd name="connsiteY3" fmla="*/ 571500 h 1098550"/>
              <a:gd name="connsiteX4" fmla="*/ 603250 w 1187450"/>
              <a:gd name="connsiteY4" fmla="*/ 0 h 1098550"/>
              <a:gd name="connsiteX0" fmla="*/ 603250 w 1187450"/>
              <a:gd name="connsiteY0" fmla="*/ 0 h 1123950"/>
              <a:gd name="connsiteX1" fmla="*/ 1187450 w 1187450"/>
              <a:gd name="connsiteY1" fmla="*/ 577850 h 1123950"/>
              <a:gd name="connsiteX2" fmla="*/ 587375 w 1187450"/>
              <a:gd name="connsiteY2" fmla="*/ 1123950 h 1123950"/>
              <a:gd name="connsiteX3" fmla="*/ 0 w 1187450"/>
              <a:gd name="connsiteY3" fmla="*/ 571500 h 1123950"/>
              <a:gd name="connsiteX4" fmla="*/ 603250 w 1187450"/>
              <a:gd name="connsiteY4" fmla="*/ 0 h 1123950"/>
              <a:gd name="connsiteX0" fmla="*/ 603250 w 1187450"/>
              <a:gd name="connsiteY0" fmla="*/ 0 h 1123950"/>
              <a:gd name="connsiteX1" fmla="*/ 1187450 w 1187450"/>
              <a:gd name="connsiteY1" fmla="*/ 577850 h 1123950"/>
              <a:gd name="connsiteX2" fmla="*/ 587375 w 1187450"/>
              <a:gd name="connsiteY2" fmla="*/ 1123950 h 1123950"/>
              <a:gd name="connsiteX3" fmla="*/ 0 w 1187450"/>
              <a:gd name="connsiteY3" fmla="*/ 571500 h 1123950"/>
              <a:gd name="connsiteX4" fmla="*/ 603250 w 1187450"/>
              <a:gd name="connsiteY4" fmla="*/ 0 h 1123950"/>
              <a:gd name="connsiteX0" fmla="*/ 603250 w 1187450"/>
              <a:gd name="connsiteY0" fmla="*/ 0 h 1123950"/>
              <a:gd name="connsiteX1" fmla="*/ 1187450 w 1187450"/>
              <a:gd name="connsiteY1" fmla="*/ 577850 h 1123950"/>
              <a:gd name="connsiteX2" fmla="*/ 587375 w 1187450"/>
              <a:gd name="connsiteY2" fmla="*/ 1123950 h 1123950"/>
              <a:gd name="connsiteX3" fmla="*/ 0 w 1187450"/>
              <a:gd name="connsiteY3" fmla="*/ 571500 h 1123950"/>
              <a:gd name="connsiteX4" fmla="*/ 603250 w 1187450"/>
              <a:gd name="connsiteY4" fmla="*/ 0 h 1123950"/>
              <a:gd name="connsiteX0" fmla="*/ 603250 w 1187450"/>
              <a:gd name="connsiteY0" fmla="*/ 0 h 1123950"/>
              <a:gd name="connsiteX1" fmla="*/ 1187450 w 1187450"/>
              <a:gd name="connsiteY1" fmla="*/ 577850 h 1123950"/>
              <a:gd name="connsiteX2" fmla="*/ 587375 w 1187450"/>
              <a:gd name="connsiteY2" fmla="*/ 1123950 h 1123950"/>
              <a:gd name="connsiteX3" fmla="*/ 0 w 1187450"/>
              <a:gd name="connsiteY3" fmla="*/ 571500 h 1123950"/>
              <a:gd name="connsiteX4" fmla="*/ 603250 w 1187450"/>
              <a:gd name="connsiteY4" fmla="*/ 0 h 1123950"/>
              <a:gd name="connsiteX0" fmla="*/ 603250 w 1187450"/>
              <a:gd name="connsiteY0" fmla="*/ 0 h 1123950"/>
              <a:gd name="connsiteX1" fmla="*/ 1187450 w 1187450"/>
              <a:gd name="connsiteY1" fmla="*/ 577850 h 1123950"/>
              <a:gd name="connsiteX2" fmla="*/ 587375 w 1187450"/>
              <a:gd name="connsiteY2" fmla="*/ 1123950 h 1123950"/>
              <a:gd name="connsiteX3" fmla="*/ 0 w 1187450"/>
              <a:gd name="connsiteY3" fmla="*/ 571500 h 1123950"/>
              <a:gd name="connsiteX4" fmla="*/ 603250 w 1187450"/>
              <a:gd name="connsiteY4" fmla="*/ 0 h 1123950"/>
              <a:gd name="connsiteX0" fmla="*/ 603250 w 1187450"/>
              <a:gd name="connsiteY0" fmla="*/ 0 h 1123950"/>
              <a:gd name="connsiteX1" fmla="*/ 1187450 w 1187450"/>
              <a:gd name="connsiteY1" fmla="*/ 577850 h 1123950"/>
              <a:gd name="connsiteX2" fmla="*/ 587375 w 1187450"/>
              <a:gd name="connsiteY2" fmla="*/ 1123950 h 1123950"/>
              <a:gd name="connsiteX3" fmla="*/ 0 w 1187450"/>
              <a:gd name="connsiteY3" fmla="*/ 571500 h 1123950"/>
              <a:gd name="connsiteX4" fmla="*/ 603250 w 1187450"/>
              <a:gd name="connsiteY4" fmla="*/ 0 h 1123950"/>
              <a:gd name="connsiteX0" fmla="*/ 596900 w 1187450"/>
              <a:gd name="connsiteY0" fmla="*/ 0 h 1101725"/>
              <a:gd name="connsiteX1" fmla="*/ 1187450 w 1187450"/>
              <a:gd name="connsiteY1" fmla="*/ 555625 h 1101725"/>
              <a:gd name="connsiteX2" fmla="*/ 587375 w 1187450"/>
              <a:gd name="connsiteY2" fmla="*/ 1101725 h 1101725"/>
              <a:gd name="connsiteX3" fmla="*/ 0 w 1187450"/>
              <a:gd name="connsiteY3" fmla="*/ 549275 h 1101725"/>
              <a:gd name="connsiteX4" fmla="*/ 596900 w 1187450"/>
              <a:gd name="connsiteY4" fmla="*/ 0 h 1101725"/>
              <a:gd name="connsiteX0" fmla="*/ 596900 w 1187450"/>
              <a:gd name="connsiteY0" fmla="*/ 0 h 1101725"/>
              <a:gd name="connsiteX1" fmla="*/ 1187450 w 1187450"/>
              <a:gd name="connsiteY1" fmla="*/ 555625 h 1101725"/>
              <a:gd name="connsiteX2" fmla="*/ 587375 w 1187450"/>
              <a:gd name="connsiteY2" fmla="*/ 1101725 h 1101725"/>
              <a:gd name="connsiteX3" fmla="*/ 0 w 1187450"/>
              <a:gd name="connsiteY3" fmla="*/ 549275 h 1101725"/>
              <a:gd name="connsiteX4" fmla="*/ 596900 w 1187450"/>
              <a:gd name="connsiteY4" fmla="*/ 0 h 1101725"/>
              <a:gd name="connsiteX0" fmla="*/ 584993 w 1187450"/>
              <a:gd name="connsiteY0" fmla="*/ 0 h 1103890"/>
              <a:gd name="connsiteX1" fmla="*/ 1187450 w 1187450"/>
              <a:gd name="connsiteY1" fmla="*/ 557790 h 1103890"/>
              <a:gd name="connsiteX2" fmla="*/ 587375 w 1187450"/>
              <a:gd name="connsiteY2" fmla="*/ 1103890 h 1103890"/>
              <a:gd name="connsiteX3" fmla="*/ 0 w 1187450"/>
              <a:gd name="connsiteY3" fmla="*/ 551440 h 1103890"/>
              <a:gd name="connsiteX4" fmla="*/ 584993 w 1187450"/>
              <a:gd name="connsiteY4" fmla="*/ 0 h 1103890"/>
              <a:gd name="connsiteX0" fmla="*/ 584993 w 1187450"/>
              <a:gd name="connsiteY0" fmla="*/ 0 h 1103890"/>
              <a:gd name="connsiteX1" fmla="*/ 1187450 w 1187450"/>
              <a:gd name="connsiteY1" fmla="*/ 557790 h 1103890"/>
              <a:gd name="connsiteX2" fmla="*/ 587375 w 1187450"/>
              <a:gd name="connsiteY2" fmla="*/ 1103890 h 1103890"/>
              <a:gd name="connsiteX3" fmla="*/ 0 w 1187450"/>
              <a:gd name="connsiteY3" fmla="*/ 551440 h 1103890"/>
              <a:gd name="connsiteX4" fmla="*/ 584993 w 1187450"/>
              <a:gd name="connsiteY4" fmla="*/ 0 h 1103890"/>
              <a:gd name="connsiteX0" fmla="*/ 584993 w 1187450"/>
              <a:gd name="connsiteY0" fmla="*/ 0 h 1095231"/>
              <a:gd name="connsiteX1" fmla="*/ 1187450 w 1187450"/>
              <a:gd name="connsiteY1" fmla="*/ 557790 h 1095231"/>
              <a:gd name="connsiteX2" fmla="*/ 596900 w 1187450"/>
              <a:gd name="connsiteY2" fmla="*/ 1095231 h 1095231"/>
              <a:gd name="connsiteX3" fmla="*/ 0 w 1187450"/>
              <a:gd name="connsiteY3" fmla="*/ 551440 h 1095231"/>
              <a:gd name="connsiteX4" fmla="*/ 584993 w 1187450"/>
              <a:gd name="connsiteY4" fmla="*/ 0 h 1095231"/>
              <a:gd name="connsiteX0" fmla="*/ 584993 w 1187450"/>
              <a:gd name="connsiteY0" fmla="*/ 0 h 1095231"/>
              <a:gd name="connsiteX1" fmla="*/ 1187450 w 1187450"/>
              <a:gd name="connsiteY1" fmla="*/ 557790 h 1095231"/>
              <a:gd name="connsiteX2" fmla="*/ 596900 w 1187450"/>
              <a:gd name="connsiteY2" fmla="*/ 1095231 h 1095231"/>
              <a:gd name="connsiteX3" fmla="*/ 0 w 1187450"/>
              <a:gd name="connsiteY3" fmla="*/ 551440 h 1095231"/>
              <a:gd name="connsiteX4" fmla="*/ 584993 w 1187450"/>
              <a:gd name="connsiteY4" fmla="*/ 0 h 1095231"/>
              <a:gd name="connsiteX0" fmla="*/ 584993 w 1187450"/>
              <a:gd name="connsiteY0" fmla="*/ 0 h 1095231"/>
              <a:gd name="connsiteX1" fmla="*/ 1187450 w 1187450"/>
              <a:gd name="connsiteY1" fmla="*/ 557790 h 1095231"/>
              <a:gd name="connsiteX2" fmla="*/ 596900 w 1187450"/>
              <a:gd name="connsiteY2" fmla="*/ 1095231 h 1095231"/>
              <a:gd name="connsiteX3" fmla="*/ 0 w 1187450"/>
              <a:gd name="connsiteY3" fmla="*/ 551440 h 1095231"/>
              <a:gd name="connsiteX4" fmla="*/ 584993 w 1187450"/>
              <a:gd name="connsiteY4" fmla="*/ 0 h 1095231"/>
              <a:gd name="connsiteX0" fmla="*/ 568017 w 1187450"/>
              <a:gd name="connsiteY0" fmla="*/ 0 h 1186889"/>
              <a:gd name="connsiteX1" fmla="*/ 1187450 w 1187450"/>
              <a:gd name="connsiteY1" fmla="*/ 649448 h 1186889"/>
              <a:gd name="connsiteX2" fmla="*/ 596900 w 1187450"/>
              <a:gd name="connsiteY2" fmla="*/ 1186889 h 1186889"/>
              <a:gd name="connsiteX3" fmla="*/ 0 w 1187450"/>
              <a:gd name="connsiteY3" fmla="*/ 643098 h 1186889"/>
              <a:gd name="connsiteX4" fmla="*/ 568017 w 1187450"/>
              <a:gd name="connsiteY4" fmla="*/ 0 h 1186889"/>
              <a:gd name="connsiteX0" fmla="*/ 568017 w 1018798"/>
              <a:gd name="connsiteY0" fmla="*/ 0 h 1186889"/>
              <a:gd name="connsiteX1" fmla="*/ 1018798 w 1018798"/>
              <a:gd name="connsiteY1" fmla="*/ 552921 h 1186889"/>
              <a:gd name="connsiteX2" fmla="*/ 596900 w 1018798"/>
              <a:gd name="connsiteY2" fmla="*/ 1186889 h 1186889"/>
              <a:gd name="connsiteX3" fmla="*/ 0 w 1018798"/>
              <a:gd name="connsiteY3" fmla="*/ 643098 h 1186889"/>
              <a:gd name="connsiteX4" fmla="*/ 568017 w 1018798"/>
              <a:gd name="connsiteY4" fmla="*/ 0 h 1186889"/>
              <a:gd name="connsiteX0" fmla="*/ 568017 w 1018798"/>
              <a:gd name="connsiteY0" fmla="*/ 0 h 1186889"/>
              <a:gd name="connsiteX1" fmla="*/ 1018798 w 1018798"/>
              <a:gd name="connsiteY1" fmla="*/ 552921 h 1186889"/>
              <a:gd name="connsiteX2" fmla="*/ 596900 w 1018798"/>
              <a:gd name="connsiteY2" fmla="*/ 1186889 h 1186889"/>
              <a:gd name="connsiteX3" fmla="*/ 0 w 1018798"/>
              <a:gd name="connsiteY3" fmla="*/ 643098 h 1186889"/>
              <a:gd name="connsiteX4" fmla="*/ 568017 w 1018798"/>
              <a:gd name="connsiteY4" fmla="*/ 0 h 1186889"/>
              <a:gd name="connsiteX0" fmla="*/ 568017 w 1018798"/>
              <a:gd name="connsiteY0" fmla="*/ 0 h 1186889"/>
              <a:gd name="connsiteX1" fmla="*/ 1018798 w 1018798"/>
              <a:gd name="connsiteY1" fmla="*/ 552921 h 1186889"/>
              <a:gd name="connsiteX2" fmla="*/ 596900 w 1018798"/>
              <a:gd name="connsiteY2" fmla="*/ 1186889 h 1186889"/>
              <a:gd name="connsiteX3" fmla="*/ 0 w 1018798"/>
              <a:gd name="connsiteY3" fmla="*/ 643098 h 1186889"/>
              <a:gd name="connsiteX4" fmla="*/ 568017 w 1018798"/>
              <a:gd name="connsiteY4" fmla="*/ 0 h 1186889"/>
              <a:gd name="connsiteX0" fmla="*/ 568017 w 1018798"/>
              <a:gd name="connsiteY0" fmla="*/ 0 h 1186889"/>
              <a:gd name="connsiteX1" fmla="*/ 1018798 w 1018798"/>
              <a:gd name="connsiteY1" fmla="*/ 552921 h 1186889"/>
              <a:gd name="connsiteX2" fmla="*/ 596900 w 1018798"/>
              <a:gd name="connsiteY2" fmla="*/ 1186889 h 1186889"/>
              <a:gd name="connsiteX3" fmla="*/ 0 w 1018798"/>
              <a:gd name="connsiteY3" fmla="*/ 643098 h 1186889"/>
              <a:gd name="connsiteX4" fmla="*/ 568017 w 1018798"/>
              <a:gd name="connsiteY4" fmla="*/ 0 h 1186889"/>
              <a:gd name="connsiteX0" fmla="*/ 568017 w 1018798"/>
              <a:gd name="connsiteY0" fmla="*/ 0 h 1186889"/>
              <a:gd name="connsiteX1" fmla="*/ 1018798 w 1018798"/>
              <a:gd name="connsiteY1" fmla="*/ 552921 h 1186889"/>
              <a:gd name="connsiteX2" fmla="*/ 596900 w 1018798"/>
              <a:gd name="connsiteY2" fmla="*/ 1186889 h 1186889"/>
              <a:gd name="connsiteX3" fmla="*/ 0 w 1018798"/>
              <a:gd name="connsiteY3" fmla="*/ 643098 h 1186889"/>
              <a:gd name="connsiteX4" fmla="*/ 568017 w 1018798"/>
              <a:gd name="connsiteY4" fmla="*/ 0 h 1186889"/>
              <a:gd name="connsiteX0" fmla="*/ 568017 w 1018798"/>
              <a:gd name="connsiteY0" fmla="*/ 0 h 670186"/>
              <a:gd name="connsiteX1" fmla="*/ 1018798 w 1018798"/>
              <a:gd name="connsiteY1" fmla="*/ 552921 h 670186"/>
              <a:gd name="connsiteX2" fmla="*/ 201852 w 1018798"/>
              <a:gd name="connsiteY2" fmla="*/ 670186 h 670186"/>
              <a:gd name="connsiteX3" fmla="*/ 0 w 1018798"/>
              <a:gd name="connsiteY3" fmla="*/ 643098 h 670186"/>
              <a:gd name="connsiteX4" fmla="*/ 568017 w 1018798"/>
              <a:gd name="connsiteY4" fmla="*/ 0 h 670186"/>
              <a:gd name="connsiteX0" fmla="*/ 377894 w 828675"/>
              <a:gd name="connsiteY0" fmla="*/ 0 h 670186"/>
              <a:gd name="connsiteX1" fmla="*/ 828675 w 828675"/>
              <a:gd name="connsiteY1" fmla="*/ 552921 h 670186"/>
              <a:gd name="connsiteX2" fmla="*/ 11729 w 828675"/>
              <a:gd name="connsiteY2" fmla="*/ 670186 h 670186"/>
              <a:gd name="connsiteX3" fmla="*/ 377894 w 828675"/>
              <a:gd name="connsiteY3" fmla="*/ 0 h 670186"/>
              <a:gd name="connsiteX0" fmla="*/ 377894 w 828675"/>
              <a:gd name="connsiteY0" fmla="*/ 0 h 670186"/>
              <a:gd name="connsiteX1" fmla="*/ 828675 w 828675"/>
              <a:gd name="connsiteY1" fmla="*/ 552921 h 670186"/>
              <a:gd name="connsiteX2" fmla="*/ 11729 w 828675"/>
              <a:gd name="connsiteY2" fmla="*/ 670186 h 670186"/>
              <a:gd name="connsiteX3" fmla="*/ 377894 w 828675"/>
              <a:gd name="connsiteY3" fmla="*/ 0 h 670186"/>
              <a:gd name="connsiteX0" fmla="*/ 377894 w 828675"/>
              <a:gd name="connsiteY0" fmla="*/ 0 h 670186"/>
              <a:gd name="connsiteX1" fmla="*/ 828675 w 828675"/>
              <a:gd name="connsiteY1" fmla="*/ 552921 h 670186"/>
              <a:gd name="connsiteX2" fmla="*/ 11729 w 828675"/>
              <a:gd name="connsiteY2" fmla="*/ 670186 h 670186"/>
              <a:gd name="connsiteX3" fmla="*/ 377894 w 828675"/>
              <a:gd name="connsiteY3" fmla="*/ 0 h 670186"/>
              <a:gd name="connsiteX0" fmla="*/ 377894 w 828675"/>
              <a:gd name="connsiteY0" fmla="*/ 0 h 670186"/>
              <a:gd name="connsiteX1" fmla="*/ 828675 w 828675"/>
              <a:gd name="connsiteY1" fmla="*/ 552921 h 670186"/>
              <a:gd name="connsiteX2" fmla="*/ 11729 w 828675"/>
              <a:gd name="connsiteY2" fmla="*/ 670186 h 670186"/>
              <a:gd name="connsiteX3" fmla="*/ 377894 w 828675"/>
              <a:gd name="connsiteY3" fmla="*/ 0 h 670186"/>
              <a:gd name="connsiteX0" fmla="*/ 377894 w 828675"/>
              <a:gd name="connsiteY0" fmla="*/ 0 h 670186"/>
              <a:gd name="connsiteX1" fmla="*/ 828675 w 828675"/>
              <a:gd name="connsiteY1" fmla="*/ 552921 h 670186"/>
              <a:gd name="connsiteX2" fmla="*/ 11729 w 828675"/>
              <a:gd name="connsiteY2" fmla="*/ 670186 h 670186"/>
              <a:gd name="connsiteX3" fmla="*/ 377894 w 828675"/>
              <a:gd name="connsiteY3" fmla="*/ 0 h 670186"/>
              <a:gd name="connsiteX0" fmla="*/ 377894 w 828675"/>
              <a:gd name="connsiteY0" fmla="*/ 0 h 670186"/>
              <a:gd name="connsiteX1" fmla="*/ 828675 w 828675"/>
              <a:gd name="connsiteY1" fmla="*/ 552921 h 670186"/>
              <a:gd name="connsiteX2" fmla="*/ 11729 w 828675"/>
              <a:gd name="connsiteY2" fmla="*/ 670186 h 670186"/>
              <a:gd name="connsiteX3" fmla="*/ 377894 w 828675"/>
              <a:gd name="connsiteY3" fmla="*/ 0 h 670186"/>
              <a:gd name="connsiteX0" fmla="*/ 377657 w 828682"/>
              <a:gd name="connsiteY0" fmla="*/ 0 h 677988"/>
              <a:gd name="connsiteX1" fmla="*/ 828682 w 828682"/>
              <a:gd name="connsiteY1" fmla="*/ 560723 h 677988"/>
              <a:gd name="connsiteX2" fmla="*/ 11736 w 828682"/>
              <a:gd name="connsiteY2" fmla="*/ 677988 h 677988"/>
              <a:gd name="connsiteX3" fmla="*/ 377657 w 828682"/>
              <a:gd name="connsiteY3" fmla="*/ 0 h 677988"/>
              <a:gd name="connsiteX0" fmla="*/ 373393 w 824418"/>
              <a:gd name="connsiteY0" fmla="*/ 0 h 677988"/>
              <a:gd name="connsiteX1" fmla="*/ 824418 w 824418"/>
              <a:gd name="connsiteY1" fmla="*/ 560723 h 677988"/>
              <a:gd name="connsiteX2" fmla="*/ 7472 w 824418"/>
              <a:gd name="connsiteY2" fmla="*/ 677988 h 677988"/>
              <a:gd name="connsiteX3" fmla="*/ 373393 w 824418"/>
              <a:gd name="connsiteY3" fmla="*/ 0 h 677988"/>
              <a:gd name="connsiteX0" fmla="*/ 366141 w 817166"/>
              <a:gd name="connsiteY0" fmla="*/ 0 h 677988"/>
              <a:gd name="connsiteX1" fmla="*/ 817166 w 817166"/>
              <a:gd name="connsiteY1" fmla="*/ 560723 h 677988"/>
              <a:gd name="connsiteX2" fmla="*/ 220 w 817166"/>
              <a:gd name="connsiteY2" fmla="*/ 677988 h 677988"/>
              <a:gd name="connsiteX3" fmla="*/ 366141 w 817166"/>
              <a:gd name="connsiteY3" fmla="*/ 0 h 677988"/>
              <a:gd name="connsiteX0" fmla="*/ 366141 w 817166"/>
              <a:gd name="connsiteY0" fmla="*/ 0 h 677988"/>
              <a:gd name="connsiteX1" fmla="*/ 817166 w 817166"/>
              <a:gd name="connsiteY1" fmla="*/ 560723 h 677988"/>
              <a:gd name="connsiteX2" fmla="*/ 220 w 817166"/>
              <a:gd name="connsiteY2" fmla="*/ 677988 h 677988"/>
              <a:gd name="connsiteX3" fmla="*/ 366141 w 817166"/>
              <a:gd name="connsiteY3" fmla="*/ 0 h 677988"/>
              <a:gd name="connsiteX0" fmla="*/ 305381 w 756406"/>
              <a:gd name="connsiteY0" fmla="*/ 0 h 636165"/>
              <a:gd name="connsiteX1" fmla="*/ 756406 w 756406"/>
              <a:gd name="connsiteY1" fmla="*/ 560723 h 636165"/>
              <a:gd name="connsiteX2" fmla="*/ 254 w 756406"/>
              <a:gd name="connsiteY2" fmla="*/ 636165 h 636165"/>
              <a:gd name="connsiteX3" fmla="*/ 305381 w 756406"/>
              <a:gd name="connsiteY3" fmla="*/ 0 h 636165"/>
              <a:gd name="connsiteX0" fmla="*/ 305381 w 756406"/>
              <a:gd name="connsiteY0" fmla="*/ 0 h 636165"/>
              <a:gd name="connsiteX1" fmla="*/ 756406 w 756406"/>
              <a:gd name="connsiteY1" fmla="*/ 560723 h 636165"/>
              <a:gd name="connsiteX2" fmla="*/ 254 w 756406"/>
              <a:gd name="connsiteY2" fmla="*/ 636165 h 636165"/>
              <a:gd name="connsiteX3" fmla="*/ 305381 w 756406"/>
              <a:gd name="connsiteY3" fmla="*/ 0 h 636165"/>
              <a:gd name="connsiteX0" fmla="*/ 315816 w 766841"/>
              <a:gd name="connsiteY0" fmla="*/ 0 h 636165"/>
              <a:gd name="connsiteX1" fmla="*/ 766841 w 766841"/>
              <a:gd name="connsiteY1" fmla="*/ 560723 h 636165"/>
              <a:gd name="connsiteX2" fmla="*/ 10689 w 766841"/>
              <a:gd name="connsiteY2" fmla="*/ 636165 h 636165"/>
              <a:gd name="connsiteX3" fmla="*/ 315816 w 766841"/>
              <a:gd name="connsiteY3" fmla="*/ 0 h 636165"/>
              <a:gd name="connsiteX0" fmla="*/ 258327 w 709352"/>
              <a:gd name="connsiteY0" fmla="*/ 0 h 595593"/>
              <a:gd name="connsiteX1" fmla="*/ 709352 w 709352"/>
              <a:gd name="connsiteY1" fmla="*/ 560723 h 595593"/>
              <a:gd name="connsiteX2" fmla="*/ 12049 w 709352"/>
              <a:gd name="connsiteY2" fmla="*/ 595593 h 595593"/>
              <a:gd name="connsiteX3" fmla="*/ 258327 w 709352"/>
              <a:gd name="connsiteY3" fmla="*/ 0 h 595593"/>
              <a:gd name="connsiteX0" fmla="*/ 258327 w 652672"/>
              <a:gd name="connsiteY0" fmla="*/ 0 h 595593"/>
              <a:gd name="connsiteX1" fmla="*/ 652672 w 652672"/>
              <a:gd name="connsiteY1" fmla="*/ 544176 h 595593"/>
              <a:gd name="connsiteX2" fmla="*/ 12049 w 652672"/>
              <a:gd name="connsiteY2" fmla="*/ 595593 h 595593"/>
              <a:gd name="connsiteX3" fmla="*/ 258327 w 652672"/>
              <a:gd name="connsiteY3" fmla="*/ 0 h 595593"/>
              <a:gd name="connsiteX0" fmla="*/ 265513 w 652483"/>
              <a:gd name="connsiteY0" fmla="*/ 0 h 571158"/>
              <a:gd name="connsiteX1" fmla="*/ 652483 w 652483"/>
              <a:gd name="connsiteY1" fmla="*/ 519741 h 571158"/>
              <a:gd name="connsiteX2" fmla="*/ 11860 w 652483"/>
              <a:gd name="connsiteY2" fmla="*/ 571158 h 571158"/>
              <a:gd name="connsiteX3" fmla="*/ 265513 w 652483"/>
              <a:gd name="connsiteY3" fmla="*/ 0 h 571158"/>
              <a:gd name="connsiteX0" fmla="*/ 266698 w 653668"/>
              <a:gd name="connsiteY0" fmla="*/ 0 h 571158"/>
              <a:gd name="connsiteX1" fmla="*/ 653668 w 653668"/>
              <a:gd name="connsiteY1" fmla="*/ 519741 h 571158"/>
              <a:gd name="connsiteX2" fmla="*/ 13045 w 653668"/>
              <a:gd name="connsiteY2" fmla="*/ 571158 h 571158"/>
              <a:gd name="connsiteX3" fmla="*/ 266698 w 653668"/>
              <a:gd name="connsiteY3" fmla="*/ 0 h 571158"/>
              <a:gd name="connsiteX0" fmla="*/ 258333 w 645303"/>
              <a:gd name="connsiteY0" fmla="*/ 0 h 571158"/>
              <a:gd name="connsiteX1" fmla="*/ 645303 w 645303"/>
              <a:gd name="connsiteY1" fmla="*/ 519741 h 571158"/>
              <a:gd name="connsiteX2" fmla="*/ 4680 w 645303"/>
              <a:gd name="connsiteY2" fmla="*/ 571158 h 571158"/>
              <a:gd name="connsiteX3" fmla="*/ 258333 w 645303"/>
              <a:gd name="connsiteY3" fmla="*/ 0 h 571158"/>
              <a:gd name="connsiteX0" fmla="*/ 258333 w 645303"/>
              <a:gd name="connsiteY0" fmla="*/ 0 h 571158"/>
              <a:gd name="connsiteX1" fmla="*/ 645303 w 645303"/>
              <a:gd name="connsiteY1" fmla="*/ 519741 h 571158"/>
              <a:gd name="connsiteX2" fmla="*/ 4680 w 645303"/>
              <a:gd name="connsiteY2" fmla="*/ 571158 h 571158"/>
              <a:gd name="connsiteX3" fmla="*/ 258333 w 645303"/>
              <a:gd name="connsiteY3" fmla="*/ 0 h 571158"/>
              <a:gd name="connsiteX0" fmla="*/ 258333 w 645303"/>
              <a:gd name="connsiteY0" fmla="*/ 0 h 571158"/>
              <a:gd name="connsiteX1" fmla="*/ 645303 w 645303"/>
              <a:gd name="connsiteY1" fmla="*/ 519741 h 571158"/>
              <a:gd name="connsiteX2" fmla="*/ 4680 w 645303"/>
              <a:gd name="connsiteY2" fmla="*/ 571158 h 571158"/>
              <a:gd name="connsiteX3" fmla="*/ 258333 w 645303"/>
              <a:gd name="connsiteY3" fmla="*/ 0 h 571158"/>
              <a:gd name="connsiteX0" fmla="*/ 258333 w 645303"/>
              <a:gd name="connsiteY0" fmla="*/ 0 h 571158"/>
              <a:gd name="connsiteX1" fmla="*/ 645303 w 645303"/>
              <a:gd name="connsiteY1" fmla="*/ 519741 h 571158"/>
              <a:gd name="connsiteX2" fmla="*/ 4680 w 645303"/>
              <a:gd name="connsiteY2" fmla="*/ 571158 h 571158"/>
              <a:gd name="connsiteX3" fmla="*/ 258333 w 645303"/>
              <a:gd name="connsiteY3" fmla="*/ 0 h 571158"/>
              <a:gd name="connsiteX0" fmla="*/ 258600 w 645570"/>
              <a:gd name="connsiteY0" fmla="*/ 0 h 571158"/>
              <a:gd name="connsiteX1" fmla="*/ 645570 w 645570"/>
              <a:gd name="connsiteY1" fmla="*/ 519741 h 571158"/>
              <a:gd name="connsiteX2" fmla="*/ 4947 w 645570"/>
              <a:gd name="connsiteY2" fmla="*/ 571158 h 571158"/>
              <a:gd name="connsiteX3" fmla="*/ 258600 w 645570"/>
              <a:gd name="connsiteY3" fmla="*/ 0 h 571158"/>
              <a:gd name="connsiteX0" fmla="*/ 258600 w 645570"/>
              <a:gd name="connsiteY0" fmla="*/ 0 h 571158"/>
              <a:gd name="connsiteX1" fmla="*/ 645570 w 645570"/>
              <a:gd name="connsiteY1" fmla="*/ 519741 h 571158"/>
              <a:gd name="connsiteX2" fmla="*/ 4947 w 645570"/>
              <a:gd name="connsiteY2" fmla="*/ 571158 h 571158"/>
              <a:gd name="connsiteX3" fmla="*/ 258600 w 645570"/>
              <a:gd name="connsiteY3" fmla="*/ 0 h 571158"/>
              <a:gd name="connsiteX0" fmla="*/ 258600 w 646375"/>
              <a:gd name="connsiteY0" fmla="*/ 0 h 571158"/>
              <a:gd name="connsiteX1" fmla="*/ 645570 w 646375"/>
              <a:gd name="connsiteY1" fmla="*/ 519741 h 571158"/>
              <a:gd name="connsiteX2" fmla="*/ 4947 w 646375"/>
              <a:gd name="connsiteY2" fmla="*/ 571158 h 571158"/>
              <a:gd name="connsiteX3" fmla="*/ 258600 w 646375"/>
              <a:gd name="connsiteY3" fmla="*/ 0 h 571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6375" h="571158">
                <a:moveTo>
                  <a:pt x="258600" y="0"/>
                </a:moveTo>
                <a:cubicBezTo>
                  <a:pt x="365834" y="459028"/>
                  <a:pt x="663855" y="501783"/>
                  <a:pt x="645570" y="519741"/>
                </a:cubicBezTo>
                <a:cubicBezTo>
                  <a:pt x="493478" y="494578"/>
                  <a:pt x="403683" y="435501"/>
                  <a:pt x="4947" y="571158"/>
                </a:cubicBezTo>
                <a:cubicBezTo>
                  <a:pt x="-42794" y="551574"/>
                  <a:pt x="271025" y="423521"/>
                  <a:pt x="258600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1" name="Isosceles Triangle 50"/>
          <p:cNvSpPr/>
          <p:nvPr/>
        </p:nvSpPr>
        <p:spPr>
          <a:xfrm>
            <a:off x="6358489" y="2030430"/>
            <a:ext cx="1533144" cy="1533144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" name="Pie 17"/>
          <p:cNvSpPr/>
          <p:nvPr/>
        </p:nvSpPr>
        <p:spPr>
          <a:xfrm>
            <a:off x="7131766" y="2820740"/>
            <a:ext cx="753732" cy="735625"/>
          </a:xfrm>
          <a:custGeom>
            <a:avLst/>
            <a:gdLst>
              <a:gd name="connsiteX0" fmla="*/ 0 w 1981200"/>
              <a:gd name="connsiteY0" fmla="*/ 990600 h 1981200"/>
              <a:gd name="connsiteX1" fmla="*/ 542117 w 1981200"/>
              <a:gd name="connsiteY1" fmla="*/ 107338 h 1981200"/>
              <a:gd name="connsiteX2" fmla="*/ 990600 w 1981200"/>
              <a:gd name="connsiteY2" fmla="*/ 990600 h 1981200"/>
              <a:gd name="connsiteX3" fmla="*/ 0 w 1981200"/>
              <a:gd name="connsiteY3" fmla="*/ 990600 h 1981200"/>
              <a:gd name="connsiteX0" fmla="*/ 0 w 990600"/>
              <a:gd name="connsiteY0" fmla="*/ 735625 h 735625"/>
              <a:gd name="connsiteX1" fmla="*/ 613555 w 990600"/>
              <a:gd name="connsiteY1" fmla="*/ 0 h 735625"/>
              <a:gd name="connsiteX2" fmla="*/ 990600 w 990600"/>
              <a:gd name="connsiteY2" fmla="*/ 735625 h 735625"/>
              <a:gd name="connsiteX3" fmla="*/ 0 w 990600"/>
              <a:gd name="connsiteY3" fmla="*/ 735625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6020 w 753732"/>
              <a:gd name="connsiteY0" fmla="*/ 733244 h 735625"/>
              <a:gd name="connsiteX1" fmla="*/ 376687 w 753732"/>
              <a:gd name="connsiteY1" fmla="*/ 0 h 735625"/>
              <a:gd name="connsiteX2" fmla="*/ 753732 w 753732"/>
              <a:gd name="connsiteY2" fmla="*/ 735625 h 735625"/>
              <a:gd name="connsiteX3" fmla="*/ 6020 w 753732"/>
              <a:gd name="connsiteY3" fmla="*/ 733244 h 735625"/>
              <a:gd name="connsiteX0" fmla="*/ 6020 w 753732"/>
              <a:gd name="connsiteY0" fmla="*/ 733244 h 735625"/>
              <a:gd name="connsiteX1" fmla="*/ 376687 w 753732"/>
              <a:gd name="connsiteY1" fmla="*/ 0 h 735625"/>
              <a:gd name="connsiteX2" fmla="*/ 753732 w 753732"/>
              <a:gd name="connsiteY2" fmla="*/ 735625 h 735625"/>
              <a:gd name="connsiteX3" fmla="*/ 6020 w 753732"/>
              <a:gd name="connsiteY3" fmla="*/ 733244 h 735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732" h="735625">
                <a:moveTo>
                  <a:pt x="6020" y="733244"/>
                </a:moveTo>
                <a:cubicBezTo>
                  <a:pt x="-26524" y="527720"/>
                  <a:pt x="69500" y="184749"/>
                  <a:pt x="376687" y="0"/>
                </a:cubicBezTo>
                <a:lnTo>
                  <a:pt x="753732" y="735625"/>
                </a:lnTo>
                <a:lnTo>
                  <a:pt x="6020" y="73324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3" name="Pie 17"/>
          <p:cNvSpPr/>
          <p:nvPr/>
        </p:nvSpPr>
        <p:spPr>
          <a:xfrm rot="14301398">
            <a:off x="6611666" y="2226678"/>
            <a:ext cx="860071" cy="747943"/>
          </a:xfrm>
          <a:custGeom>
            <a:avLst/>
            <a:gdLst>
              <a:gd name="connsiteX0" fmla="*/ 0 w 1981200"/>
              <a:gd name="connsiteY0" fmla="*/ 990600 h 1981200"/>
              <a:gd name="connsiteX1" fmla="*/ 542117 w 1981200"/>
              <a:gd name="connsiteY1" fmla="*/ 107338 h 1981200"/>
              <a:gd name="connsiteX2" fmla="*/ 990600 w 1981200"/>
              <a:gd name="connsiteY2" fmla="*/ 990600 h 1981200"/>
              <a:gd name="connsiteX3" fmla="*/ 0 w 1981200"/>
              <a:gd name="connsiteY3" fmla="*/ 990600 h 1981200"/>
              <a:gd name="connsiteX0" fmla="*/ 0 w 990600"/>
              <a:gd name="connsiteY0" fmla="*/ 735625 h 735625"/>
              <a:gd name="connsiteX1" fmla="*/ 613555 w 990600"/>
              <a:gd name="connsiteY1" fmla="*/ 0 h 735625"/>
              <a:gd name="connsiteX2" fmla="*/ 990600 w 990600"/>
              <a:gd name="connsiteY2" fmla="*/ 735625 h 735625"/>
              <a:gd name="connsiteX3" fmla="*/ 0 w 990600"/>
              <a:gd name="connsiteY3" fmla="*/ 735625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6020 w 753732"/>
              <a:gd name="connsiteY0" fmla="*/ 733244 h 735625"/>
              <a:gd name="connsiteX1" fmla="*/ 376687 w 753732"/>
              <a:gd name="connsiteY1" fmla="*/ 0 h 735625"/>
              <a:gd name="connsiteX2" fmla="*/ 753732 w 753732"/>
              <a:gd name="connsiteY2" fmla="*/ 735625 h 735625"/>
              <a:gd name="connsiteX3" fmla="*/ 6020 w 753732"/>
              <a:gd name="connsiteY3" fmla="*/ 733244 h 735625"/>
              <a:gd name="connsiteX0" fmla="*/ 6020 w 753732"/>
              <a:gd name="connsiteY0" fmla="*/ 733244 h 735625"/>
              <a:gd name="connsiteX1" fmla="*/ 376687 w 753732"/>
              <a:gd name="connsiteY1" fmla="*/ 0 h 735625"/>
              <a:gd name="connsiteX2" fmla="*/ 753732 w 753732"/>
              <a:gd name="connsiteY2" fmla="*/ 735625 h 735625"/>
              <a:gd name="connsiteX3" fmla="*/ 6020 w 753732"/>
              <a:gd name="connsiteY3" fmla="*/ 733244 h 735625"/>
              <a:gd name="connsiteX0" fmla="*/ 3343 w 863323"/>
              <a:gd name="connsiteY0" fmla="*/ 649142 h 735625"/>
              <a:gd name="connsiteX1" fmla="*/ 486278 w 863323"/>
              <a:gd name="connsiteY1" fmla="*/ 0 h 735625"/>
              <a:gd name="connsiteX2" fmla="*/ 863323 w 863323"/>
              <a:gd name="connsiteY2" fmla="*/ 735625 h 735625"/>
              <a:gd name="connsiteX3" fmla="*/ 3343 w 863323"/>
              <a:gd name="connsiteY3" fmla="*/ 649142 h 735625"/>
              <a:gd name="connsiteX0" fmla="*/ 4767 w 864747"/>
              <a:gd name="connsiteY0" fmla="*/ 661460 h 747943"/>
              <a:gd name="connsiteX1" fmla="*/ 413245 w 864747"/>
              <a:gd name="connsiteY1" fmla="*/ 0 h 747943"/>
              <a:gd name="connsiteX2" fmla="*/ 864747 w 864747"/>
              <a:gd name="connsiteY2" fmla="*/ 747943 h 747943"/>
              <a:gd name="connsiteX3" fmla="*/ 4767 w 864747"/>
              <a:gd name="connsiteY3" fmla="*/ 661460 h 747943"/>
              <a:gd name="connsiteX0" fmla="*/ 91 w 860071"/>
              <a:gd name="connsiteY0" fmla="*/ 661460 h 747943"/>
              <a:gd name="connsiteX1" fmla="*/ 408569 w 860071"/>
              <a:gd name="connsiteY1" fmla="*/ 0 h 747943"/>
              <a:gd name="connsiteX2" fmla="*/ 860071 w 860071"/>
              <a:gd name="connsiteY2" fmla="*/ 747943 h 747943"/>
              <a:gd name="connsiteX3" fmla="*/ 91 w 860071"/>
              <a:gd name="connsiteY3" fmla="*/ 661460 h 747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0071" h="747943">
                <a:moveTo>
                  <a:pt x="91" y="661460"/>
                </a:moveTo>
                <a:cubicBezTo>
                  <a:pt x="-3537" y="451378"/>
                  <a:pt x="101382" y="184749"/>
                  <a:pt x="408569" y="0"/>
                </a:cubicBezTo>
                <a:lnTo>
                  <a:pt x="860071" y="747943"/>
                </a:lnTo>
                <a:lnTo>
                  <a:pt x="91" y="66146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4" name="Pie 17"/>
          <p:cNvSpPr/>
          <p:nvPr/>
        </p:nvSpPr>
        <p:spPr>
          <a:xfrm rot="7027765">
            <a:off x="6432669" y="3003554"/>
            <a:ext cx="837843" cy="692199"/>
          </a:xfrm>
          <a:custGeom>
            <a:avLst/>
            <a:gdLst>
              <a:gd name="connsiteX0" fmla="*/ 0 w 1981200"/>
              <a:gd name="connsiteY0" fmla="*/ 990600 h 1981200"/>
              <a:gd name="connsiteX1" fmla="*/ 542117 w 1981200"/>
              <a:gd name="connsiteY1" fmla="*/ 107338 h 1981200"/>
              <a:gd name="connsiteX2" fmla="*/ 990600 w 1981200"/>
              <a:gd name="connsiteY2" fmla="*/ 990600 h 1981200"/>
              <a:gd name="connsiteX3" fmla="*/ 0 w 1981200"/>
              <a:gd name="connsiteY3" fmla="*/ 990600 h 1981200"/>
              <a:gd name="connsiteX0" fmla="*/ 0 w 990600"/>
              <a:gd name="connsiteY0" fmla="*/ 735625 h 735625"/>
              <a:gd name="connsiteX1" fmla="*/ 613555 w 990600"/>
              <a:gd name="connsiteY1" fmla="*/ 0 h 735625"/>
              <a:gd name="connsiteX2" fmla="*/ 990600 w 990600"/>
              <a:gd name="connsiteY2" fmla="*/ 735625 h 735625"/>
              <a:gd name="connsiteX3" fmla="*/ 0 w 990600"/>
              <a:gd name="connsiteY3" fmla="*/ 735625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0 w 747712"/>
              <a:gd name="connsiteY0" fmla="*/ 733244 h 735625"/>
              <a:gd name="connsiteX1" fmla="*/ 370667 w 747712"/>
              <a:gd name="connsiteY1" fmla="*/ 0 h 735625"/>
              <a:gd name="connsiteX2" fmla="*/ 747712 w 747712"/>
              <a:gd name="connsiteY2" fmla="*/ 735625 h 735625"/>
              <a:gd name="connsiteX3" fmla="*/ 0 w 747712"/>
              <a:gd name="connsiteY3" fmla="*/ 733244 h 735625"/>
              <a:gd name="connsiteX0" fmla="*/ 6020 w 753732"/>
              <a:gd name="connsiteY0" fmla="*/ 733244 h 735625"/>
              <a:gd name="connsiteX1" fmla="*/ 376687 w 753732"/>
              <a:gd name="connsiteY1" fmla="*/ 0 h 735625"/>
              <a:gd name="connsiteX2" fmla="*/ 753732 w 753732"/>
              <a:gd name="connsiteY2" fmla="*/ 735625 h 735625"/>
              <a:gd name="connsiteX3" fmla="*/ 6020 w 753732"/>
              <a:gd name="connsiteY3" fmla="*/ 733244 h 735625"/>
              <a:gd name="connsiteX0" fmla="*/ 6020 w 753732"/>
              <a:gd name="connsiteY0" fmla="*/ 733244 h 735625"/>
              <a:gd name="connsiteX1" fmla="*/ 376687 w 753732"/>
              <a:gd name="connsiteY1" fmla="*/ 0 h 735625"/>
              <a:gd name="connsiteX2" fmla="*/ 753732 w 753732"/>
              <a:gd name="connsiteY2" fmla="*/ 735625 h 735625"/>
              <a:gd name="connsiteX3" fmla="*/ 6020 w 753732"/>
              <a:gd name="connsiteY3" fmla="*/ 733244 h 735625"/>
              <a:gd name="connsiteX0" fmla="*/ 3343 w 863323"/>
              <a:gd name="connsiteY0" fmla="*/ 649142 h 735625"/>
              <a:gd name="connsiteX1" fmla="*/ 486278 w 863323"/>
              <a:gd name="connsiteY1" fmla="*/ 0 h 735625"/>
              <a:gd name="connsiteX2" fmla="*/ 863323 w 863323"/>
              <a:gd name="connsiteY2" fmla="*/ 735625 h 735625"/>
              <a:gd name="connsiteX3" fmla="*/ 3343 w 863323"/>
              <a:gd name="connsiteY3" fmla="*/ 649142 h 735625"/>
              <a:gd name="connsiteX0" fmla="*/ 4767 w 864747"/>
              <a:gd name="connsiteY0" fmla="*/ 661460 h 747943"/>
              <a:gd name="connsiteX1" fmla="*/ 413245 w 864747"/>
              <a:gd name="connsiteY1" fmla="*/ 0 h 747943"/>
              <a:gd name="connsiteX2" fmla="*/ 864747 w 864747"/>
              <a:gd name="connsiteY2" fmla="*/ 747943 h 747943"/>
              <a:gd name="connsiteX3" fmla="*/ 4767 w 864747"/>
              <a:gd name="connsiteY3" fmla="*/ 661460 h 747943"/>
              <a:gd name="connsiteX0" fmla="*/ 91 w 860071"/>
              <a:gd name="connsiteY0" fmla="*/ 661460 h 747943"/>
              <a:gd name="connsiteX1" fmla="*/ 408569 w 860071"/>
              <a:gd name="connsiteY1" fmla="*/ 0 h 747943"/>
              <a:gd name="connsiteX2" fmla="*/ 860071 w 860071"/>
              <a:gd name="connsiteY2" fmla="*/ 747943 h 747943"/>
              <a:gd name="connsiteX3" fmla="*/ 91 w 860071"/>
              <a:gd name="connsiteY3" fmla="*/ 661460 h 747943"/>
              <a:gd name="connsiteX0" fmla="*/ 46 w 860026"/>
              <a:gd name="connsiteY0" fmla="*/ 605716 h 692199"/>
              <a:gd name="connsiteX1" fmla="*/ 515571 w 860026"/>
              <a:gd name="connsiteY1" fmla="*/ 0 h 692199"/>
              <a:gd name="connsiteX2" fmla="*/ 860026 w 860026"/>
              <a:gd name="connsiteY2" fmla="*/ 692199 h 692199"/>
              <a:gd name="connsiteX3" fmla="*/ 46 w 860026"/>
              <a:gd name="connsiteY3" fmla="*/ 605716 h 692199"/>
              <a:gd name="connsiteX0" fmla="*/ 52 w 837895"/>
              <a:gd name="connsiteY0" fmla="*/ 690696 h 692199"/>
              <a:gd name="connsiteX1" fmla="*/ 493440 w 837895"/>
              <a:gd name="connsiteY1" fmla="*/ 0 h 692199"/>
              <a:gd name="connsiteX2" fmla="*/ 837895 w 837895"/>
              <a:gd name="connsiteY2" fmla="*/ 692199 h 692199"/>
              <a:gd name="connsiteX3" fmla="*/ 52 w 837895"/>
              <a:gd name="connsiteY3" fmla="*/ 690696 h 692199"/>
              <a:gd name="connsiteX0" fmla="*/ 0 w 837843"/>
              <a:gd name="connsiteY0" fmla="*/ 690696 h 692199"/>
              <a:gd name="connsiteX1" fmla="*/ 493388 w 837843"/>
              <a:gd name="connsiteY1" fmla="*/ 0 h 692199"/>
              <a:gd name="connsiteX2" fmla="*/ 837843 w 837843"/>
              <a:gd name="connsiteY2" fmla="*/ 692199 h 692199"/>
              <a:gd name="connsiteX3" fmla="*/ 0 w 837843"/>
              <a:gd name="connsiteY3" fmla="*/ 690696 h 692199"/>
              <a:gd name="connsiteX0" fmla="*/ 0 w 837843"/>
              <a:gd name="connsiteY0" fmla="*/ 690696 h 692199"/>
              <a:gd name="connsiteX1" fmla="*/ 493388 w 837843"/>
              <a:gd name="connsiteY1" fmla="*/ 0 h 692199"/>
              <a:gd name="connsiteX2" fmla="*/ 837843 w 837843"/>
              <a:gd name="connsiteY2" fmla="*/ 692199 h 692199"/>
              <a:gd name="connsiteX3" fmla="*/ 0 w 837843"/>
              <a:gd name="connsiteY3" fmla="*/ 690696 h 692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7843" h="692199">
                <a:moveTo>
                  <a:pt x="0" y="690696"/>
                </a:moveTo>
                <a:cubicBezTo>
                  <a:pt x="20195" y="304302"/>
                  <a:pt x="216934" y="133328"/>
                  <a:pt x="493388" y="0"/>
                </a:cubicBezTo>
                <a:lnTo>
                  <a:pt x="837843" y="692199"/>
                </a:lnTo>
                <a:lnTo>
                  <a:pt x="0" y="690696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5245100" y="4405462"/>
            <a:ext cx="3221986" cy="339464"/>
          </a:xfrm>
          <a:prstGeom prst="round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600" b="1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435426" y="2066277"/>
            <a:ext cx="5380118" cy="323165"/>
            <a:chOff x="304800" y="2066277"/>
            <a:chExt cx="5380118" cy="323165"/>
          </a:xfrm>
        </p:grpSpPr>
        <p:sp>
          <p:nvSpPr>
            <p:cNvPr id="60" name="Rectangle 59"/>
            <p:cNvSpPr>
              <a:spLocks noChangeArrowheads="1"/>
            </p:cNvSpPr>
            <p:nvPr/>
          </p:nvSpPr>
          <p:spPr bwMode="auto">
            <a:xfrm>
              <a:off x="304800" y="2066277"/>
              <a:ext cx="2438400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500" b="1" dirty="0" err="1" smtClean="0">
                  <a:solidFill>
                    <a:prstClr val="black"/>
                  </a:solidFill>
                  <a:latin typeface="Bookman Old Style" pitchFamily="18" charset="0"/>
                </a:rPr>
                <a:t>ar</a:t>
              </a:r>
              <a:r>
                <a:rPr lang="en-US" altLang="en-US" sz="1500" b="1" dirty="0" smtClean="0">
                  <a:solidFill>
                    <a:prstClr val="black"/>
                  </a:solidFill>
                  <a:latin typeface="Bookman Old Style" pitchFamily="18" charset="0"/>
                </a:rPr>
                <a:t> (shaded region) =</a:t>
              </a:r>
              <a:endParaRPr lang="en-US" altLang="en-US" sz="15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529651" y="2066277"/>
              <a:ext cx="114549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 err="1" smtClean="0">
                  <a:solidFill>
                    <a:prstClr val="black"/>
                  </a:solidFill>
                  <a:latin typeface="Bookman Old Style" pitchFamily="18" charset="0"/>
                  <a:sym typeface="Symbol"/>
                </a:rPr>
                <a:t>ar</a:t>
              </a:r>
              <a:r>
                <a:rPr lang="en-US" sz="1500" b="1" dirty="0" smtClean="0">
                  <a:solidFill>
                    <a:prstClr val="black"/>
                  </a:solidFill>
                  <a:latin typeface="Bookman Old Style" pitchFamily="18" charset="0"/>
                  <a:sym typeface="Symbol"/>
                </a:rPr>
                <a:t> (</a:t>
              </a:r>
              <a:r>
                <a:rPr lang="en-US" sz="1500" b="1" dirty="0" smtClean="0">
                  <a:solidFill>
                    <a:prstClr val="black"/>
                  </a:solidFill>
                  <a:latin typeface="Bookman Old Style" pitchFamily="18" charset="0"/>
                  <a:sym typeface="Wingdings"/>
                </a:rPr>
                <a:t>ABC</a:t>
              </a:r>
              <a:r>
                <a:rPr lang="en-US" sz="1500" b="1" dirty="0" smtClean="0">
                  <a:solidFill>
                    <a:prstClr val="black"/>
                  </a:solidFill>
                  <a:latin typeface="Bookman Old Style" pitchFamily="18" charset="0"/>
                  <a:sym typeface="Symbol"/>
                </a:rPr>
                <a:t>) </a:t>
              </a:r>
              <a:endParaRPr lang="en-US" sz="15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560848" y="2066277"/>
              <a:ext cx="34539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 smtClean="0">
                  <a:solidFill>
                    <a:prstClr val="black"/>
                  </a:solidFill>
                  <a:latin typeface="Bookman Old Style" pitchFamily="18" charset="0"/>
                  <a:sym typeface="Symbol"/>
                </a:rPr>
                <a:t>–</a:t>
              </a:r>
              <a:endParaRPr lang="en-US" sz="15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673514" y="2066277"/>
              <a:ext cx="201140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 smtClean="0">
                  <a:solidFill>
                    <a:prstClr val="black"/>
                  </a:solidFill>
                  <a:latin typeface="Bookman Old Style" pitchFamily="18" charset="0"/>
                  <a:sym typeface="Symbol"/>
                </a:rPr>
                <a:t> 3 </a:t>
              </a:r>
              <a:r>
                <a:rPr lang="en-US" sz="1500" b="1" dirty="0" err="1" smtClean="0">
                  <a:solidFill>
                    <a:prstClr val="black"/>
                  </a:solidFill>
                  <a:latin typeface="Bookman Old Style" pitchFamily="18" charset="0"/>
                  <a:sym typeface="Symbol"/>
                </a:rPr>
                <a:t>ar</a:t>
              </a:r>
              <a:r>
                <a:rPr lang="en-US" sz="1500" b="1" dirty="0" smtClean="0">
                  <a:solidFill>
                    <a:prstClr val="black"/>
                  </a:solidFill>
                  <a:latin typeface="Bookman Old Style" pitchFamily="18" charset="0"/>
                  <a:sym typeface="Symbol"/>
                </a:rPr>
                <a:t> (1 sector)</a:t>
              </a:r>
              <a:endParaRPr lang="en-US" sz="15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sp>
        <p:nvSpPr>
          <p:cNvPr id="68" name="Rectangle 67"/>
          <p:cNvSpPr/>
          <p:nvPr/>
        </p:nvSpPr>
        <p:spPr>
          <a:xfrm>
            <a:off x="2438444" y="2661948"/>
            <a:ext cx="299625" cy="277971"/>
          </a:xfrm>
          <a:prstGeom prst="rect">
            <a:avLst/>
          </a:prstGeom>
        </p:spPr>
        <p:txBody>
          <a:bodyPr wrap="square" lIns="91440" tIns="0" rIns="91440" bIns="0">
            <a:spAutoFit/>
          </a:bodyPr>
          <a:lstStyle/>
          <a:p>
            <a:pPr marL="633413" indent="-633413" algn="r">
              <a:buClr>
                <a:prstClr val="white"/>
              </a:buClr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 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687370" y="2598448"/>
            <a:ext cx="1475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17320.5</a:t>
            </a:r>
            <a:endParaRPr 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5305700" y="4438620"/>
            <a:ext cx="3096748" cy="273147"/>
          </a:xfrm>
          <a:prstGeom prst="roundRect">
            <a:avLst/>
          </a:prstGeom>
          <a:solidFill>
            <a:srgbClr val="00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682693" y="2598448"/>
            <a:ext cx="438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–</a:t>
            </a:r>
            <a:endParaRPr 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927926" y="2598448"/>
            <a:ext cx="1016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15700</a:t>
            </a:r>
            <a:endParaRPr 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8" name="Rectangle 57"/>
          <p:cNvSpPr>
            <a:spLocks noChangeArrowheads="1"/>
          </p:cNvSpPr>
          <p:nvPr/>
        </p:nvSpPr>
        <p:spPr bwMode="auto">
          <a:xfrm>
            <a:off x="5251318" y="4387850"/>
            <a:ext cx="3334567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None/>
            </a:pP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3 </a:t>
            </a:r>
            <a:r>
              <a:rPr lang="en-US" sz="1600" b="1" dirty="0" err="1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ar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(1 sectors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) =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15700 cm</a:t>
            </a:r>
            <a:r>
              <a:rPr lang="en-US" sz="1600" b="1" baseline="30000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</a:p>
          <a:p>
            <a:pPr>
              <a:buFontTx/>
              <a:buNone/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2438444" y="3199562"/>
            <a:ext cx="299625" cy="277971"/>
          </a:xfrm>
          <a:prstGeom prst="rect">
            <a:avLst/>
          </a:prstGeom>
        </p:spPr>
        <p:txBody>
          <a:bodyPr wrap="square" lIns="91440" tIns="0" rIns="91440" bIns="0">
            <a:spAutoFit/>
          </a:bodyPr>
          <a:lstStyle/>
          <a:p>
            <a:pPr marL="633413" indent="-633413" algn="r">
              <a:buClr>
                <a:prstClr val="white"/>
              </a:buClr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 </a:t>
            </a:r>
          </a:p>
        </p:txBody>
      </p:sp>
      <p:sp>
        <p:nvSpPr>
          <p:cNvPr id="75" name="Rectangle 74"/>
          <p:cNvSpPr/>
          <p:nvPr/>
        </p:nvSpPr>
        <p:spPr>
          <a:xfrm>
            <a:off x="2688044" y="3142412"/>
            <a:ext cx="14718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1620.5 cm</a:t>
            </a:r>
            <a:r>
              <a:rPr lang="en-US" sz="1600" b="1" baseline="30000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2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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840984" y="3657600"/>
            <a:ext cx="4569215" cy="368134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826550" y="3672390"/>
            <a:ext cx="4583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Area of the shaded portion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is 1620.5 cm</a:t>
            </a:r>
            <a:r>
              <a:rPr lang="en-US" sz="1600" b="1" baseline="30000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66503" y="3672390"/>
            <a:ext cx="484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98247" y="1803951"/>
            <a:ext cx="636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07318" y="280982"/>
                <a:ext cx="8458200" cy="1100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600" b="1" dirty="0" smtClean="0">
                    <a:solidFill>
                      <a:srgbClr val="0000FF"/>
                    </a:solidFill>
                    <a:latin typeface="Bookman Old Style" pitchFamily="18" charset="0"/>
                    <a:sym typeface="Symbol"/>
                  </a:rPr>
                  <a:t>Q.  The area of an equilateral triangle ABC is 17320.5 cm</a:t>
                </a:r>
                <a:r>
                  <a:rPr lang="en-US" sz="1600" b="1" baseline="30000" dirty="0" smtClean="0">
                    <a:solidFill>
                      <a:srgbClr val="0000FF"/>
                    </a:solidFill>
                    <a:latin typeface="Bookman Old Style" pitchFamily="18" charset="0"/>
                    <a:sym typeface="Symbol"/>
                  </a:rPr>
                  <a:t>2</a:t>
                </a:r>
                <a:r>
                  <a:rPr lang="en-US" sz="1600" b="1" dirty="0" smtClean="0">
                    <a:solidFill>
                      <a:srgbClr val="0000FF"/>
                    </a:solidFill>
                    <a:latin typeface="Bookman Old Style" pitchFamily="18" charset="0"/>
                    <a:sym typeface="Symbol"/>
                  </a:rPr>
                  <a:t>. With </a:t>
                </a:r>
              </a:p>
              <a:p>
                <a:pPr algn="just"/>
                <a:r>
                  <a:rPr lang="en-US" sz="1600" b="1" dirty="0" smtClean="0">
                    <a:solidFill>
                      <a:srgbClr val="0000FF"/>
                    </a:solidFill>
                    <a:latin typeface="Bookman Old Style" pitchFamily="18" charset="0"/>
                    <a:sym typeface="Symbol"/>
                  </a:rPr>
                  <a:t>      each vertex of the triangle as </a:t>
                </a:r>
                <a:r>
                  <a:rPr lang="en-US" sz="1600" b="1" dirty="0" err="1" smtClean="0">
                    <a:solidFill>
                      <a:srgbClr val="0000FF"/>
                    </a:solidFill>
                    <a:latin typeface="Bookman Old Style" pitchFamily="18" charset="0"/>
                    <a:sym typeface="Symbol"/>
                  </a:rPr>
                  <a:t>centre</a:t>
                </a:r>
                <a:r>
                  <a:rPr lang="en-US" sz="1600" b="1" dirty="0" smtClean="0">
                    <a:solidFill>
                      <a:srgbClr val="0000FF"/>
                    </a:solidFill>
                    <a:latin typeface="Bookman Old Style" pitchFamily="18" charset="0"/>
                    <a:sym typeface="Symbol"/>
                  </a:rPr>
                  <a:t>, a circle is drawn with </a:t>
                </a:r>
              </a:p>
              <a:p>
                <a:pPr algn="just"/>
                <a:r>
                  <a:rPr lang="en-US" sz="1600" b="1" dirty="0">
                    <a:solidFill>
                      <a:srgbClr val="0000FF"/>
                    </a:solidFill>
                    <a:latin typeface="Bookman Old Style" pitchFamily="18" charset="0"/>
                    <a:sym typeface="Symbol"/>
                  </a:rPr>
                  <a:t> </a:t>
                </a:r>
                <a:r>
                  <a:rPr lang="en-US" sz="1600" b="1" dirty="0" smtClean="0">
                    <a:solidFill>
                      <a:srgbClr val="0000FF"/>
                    </a:solidFill>
                    <a:latin typeface="Bookman Old Style" pitchFamily="18" charset="0"/>
                    <a:sym typeface="Symbol"/>
                  </a:rPr>
                  <a:t>     radius equal to half the length of the side of the triangle. Find  </a:t>
                </a:r>
              </a:p>
              <a:p>
                <a:pPr algn="just"/>
                <a:r>
                  <a:rPr lang="en-US" sz="1600" b="1" dirty="0">
                    <a:solidFill>
                      <a:srgbClr val="0000FF"/>
                    </a:solidFill>
                    <a:latin typeface="Bookman Old Style" pitchFamily="18" charset="0"/>
                    <a:sym typeface="Symbol"/>
                  </a:rPr>
                  <a:t> </a:t>
                </a:r>
                <a:r>
                  <a:rPr lang="en-US" sz="1600" b="1" dirty="0" smtClean="0">
                    <a:solidFill>
                      <a:srgbClr val="0000FF"/>
                    </a:solidFill>
                    <a:latin typeface="Bookman Old Style" pitchFamily="18" charset="0"/>
                    <a:sym typeface="Symbol"/>
                  </a:rPr>
                  <a:t>     the area of the shaded region. (Use  = 3.14 and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radPr>
                      <m:deg/>
                      <m:e>
                        <m:r>
                          <a:rPr lang="en-US" sz="1600" b="1" i="1">
                            <a:solidFill>
                              <a:srgbClr val="0000FF"/>
                            </a:solidFill>
                            <a:latin typeface="Cambria Math"/>
                            <a:sym typeface="Symbol"/>
                          </a:rPr>
                          <m:t>𝟑</m:t>
                        </m:r>
                      </m:e>
                    </m:rad>
                  </m:oMath>
                </a14:m>
                <a:r>
                  <a:rPr lang="en-US" sz="1600" b="1" dirty="0" smtClean="0">
                    <a:solidFill>
                      <a:srgbClr val="0000FF"/>
                    </a:solidFill>
                    <a:latin typeface="Bookman Old Style" pitchFamily="18" charset="0"/>
                    <a:sym typeface="Symbol"/>
                  </a:rPr>
                  <a:t> = 1.73205)</a:t>
                </a:r>
                <a:endParaRPr lang="en-US" sz="1600" b="1" dirty="0" smtClean="0">
                  <a:solidFill>
                    <a:srgbClr val="0000FF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18" y="280982"/>
                <a:ext cx="8458200" cy="1100429"/>
              </a:xfrm>
              <a:prstGeom prst="rect">
                <a:avLst/>
              </a:prstGeom>
              <a:blipFill rotWithShape="1">
                <a:blip r:embed="rId2"/>
                <a:stretch>
                  <a:fillRect l="-360" t="-1657" b="-6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/>
          <p:cNvSpPr txBox="1"/>
          <p:nvPr/>
        </p:nvSpPr>
        <p:spPr>
          <a:xfrm>
            <a:off x="6980025" y="1777156"/>
            <a:ext cx="288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A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18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4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0" grpId="1" animBg="1"/>
      <p:bldP spid="67" grpId="0" animBg="1"/>
      <p:bldP spid="67" grpId="1" animBg="1"/>
      <p:bldP spid="66" grpId="0" animBg="1"/>
      <p:bldP spid="66" grpId="1" animBg="1"/>
      <p:bldP spid="59" grpId="0" animBg="1"/>
      <p:bldP spid="59" grpId="1" animBg="1"/>
      <p:bldP spid="59" grpId="2" animBg="1"/>
      <p:bldP spid="57" grpId="0" animBg="1"/>
      <p:bldP spid="68" grpId="0"/>
      <p:bldP spid="69" grpId="0"/>
      <p:bldP spid="71" grpId="0" animBg="1"/>
      <p:bldP spid="71" grpId="1" animBg="1"/>
      <p:bldP spid="72" grpId="0"/>
      <p:bldP spid="73" grpId="0"/>
      <p:bldP spid="58" grpId="0"/>
      <p:bldP spid="74" grpId="0"/>
      <p:bldP spid="75" grpId="0"/>
      <p:bldP spid="76" grpId="0" animBg="1"/>
      <p:bldP spid="77" grpId="0"/>
      <p:bldP spid="7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4"/>
          <p:cNvSpPr txBox="1">
            <a:spLocks noChangeArrowheads="1"/>
          </p:cNvSpPr>
          <p:nvPr/>
        </p:nvSpPr>
        <p:spPr bwMode="auto">
          <a:xfrm>
            <a:off x="2286000" y="971550"/>
            <a:ext cx="5257800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spcBef>
                <a:spcPct val="50000"/>
              </a:spcBef>
              <a:defRPr sz="2000" b="1">
                <a:latin typeface="Bookman Old Style" pitchFamily="18" charset="0"/>
              </a:defRPr>
            </a:lvl1pPr>
          </a:lstStyle>
          <a:p>
            <a:r>
              <a:rPr lang="en-US" dirty="0" smtClean="0">
                <a:solidFill>
                  <a:prstClr val="black"/>
                </a:solidFill>
              </a:rPr>
              <a:t>Module </a:t>
            </a:r>
            <a:r>
              <a:rPr lang="en-US" sz="20000" dirty="0" smtClean="0">
                <a:solidFill>
                  <a:prstClr val="black"/>
                </a:solidFill>
              </a:rPr>
              <a:t>25</a:t>
            </a:r>
            <a:endParaRPr lang="en-US" sz="3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45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7"/>
          <p:cNvSpPr txBox="1">
            <a:spLocks/>
          </p:cNvSpPr>
          <p:nvPr/>
        </p:nvSpPr>
        <p:spPr bwMode="auto">
          <a:xfrm>
            <a:off x="695323" y="1885950"/>
            <a:ext cx="4714877" cy="1254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 smtClean="0">
                <a:solidFill>
                  <a:srgbClr val="034EA2"/>
                </a:solidFill>
                <a:latin typeface="Bookman Old Style" pitchFamily="18" charset="0"/>
              </a:rPr>
              <a:t>AREAS RELATED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 smtClean="0">
                <a:solidFill>
                  <a:srgbClr val="034EA2"/>
                </a:solidFill>
                <a:latin typeface="Bookman Old Style" pitchFamily="18" charset="0"/>
              </a:rPr>
              <a:t>TO CIRCLE</a:t>
            </a:r>
            <a:endParaRPr lang="en-US" altLang="en-US" sz="36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6" name="Title 7"/>
          <p:cNvSpPr txBox="1">
            <a:spLocks/>
          </p:cNvSpPr>
          <p:nvPr/>
        </p:nvSpPr>
        <p:spPr bwMode="auto">
          <a:xfrm>
            <a:off x="381000" y="3333750"/>
            <a:ext cx="5791200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Sum based on finding area of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en-US" sz="2000" dirty="0">
                <a:solidFill>
                  <a:srgbClr val="FF6600"/>
                </a:solidFill>
                <a:latin typeface="Bookman Old Style" pitchFamily="18" charset="0"/>
              </a:rPr>
              <a:t> </a:t>
            </a: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   shaded portion</a:t>
            </a:r>
            <a:endParaRPr lang="pt-BR" altLang="en-US" sz="2000" dirty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94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ounded Rectangle 129"/>
          <p:cNvSpPr/>
          <p:nvPr/>
        </p:nvSpPr>
        <p:spPr>
          <a:xfrm>
            <a:off x="7287659" y="3277798"/>
            <a:ext cx="564716" cy="183024"/>
          </a:xfrm>
          <a:prstGeom prst="roundRect">
            <a:avLst/>
          </a:prstGeom>
          <a:solidFill>
            <a:srgbClr val="00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9" name="Rounded Rectangle 128"/>
          <p:cNvSpPr/>
          <p:nvPr/>
        </p:nvSpPr>
        <p:spPr>
          <a:xfrm>
            <a:off x="3998333" y="3700872"/>
            <a:ext cx="587646" cy="221459"/>
          </a:xfrm>
          <a:prstGeom prst="roundRect">
            <a:avLst/>
          </a:prstGeom>
          <a:solidFill>
            <a:srgbClr val="00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0" name="Rounded Rectangle 119"/>
          <p:cNvSpPr/>
          <p:nvPr/>
        </p:nvSpPr>
        <p:spPr>
          <a:xfrm>
            <a:off x="811115" y="840375"/>
            <a:ext cx="1596102" cy="25603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9" name="Rounded Rectangle 118"/>
          <p:cNvSpPr/>
          <p:nvPr/>
        </p:nvSpPr>
        <p:spPr>
          <a:xfrm>
            <a:off x="6581776" y="553481"/>
            <a:ext cx="1386380" cy="25603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6" name="Rounded Rectangle 105"/>
          <p:cNvSpPr/>
          <p:nvPr/>
        </p:nvSpPr>
        <p:spPr>
          <a:xfrm>
            <a:off x="3535108" y="1815540"/>
            <a:ext cx="127888" cy="151259"/>
          </a:xfrm>
          <a:prstGeom prst="roundRect">
            <a:avLst/>
          </a:prstGeom>
          <a:solidFill>
            <a:srgbClr val="00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5" name="Rounded Rectangle 104"/>
          <p:cNvSpPr/>
          <p:nvPr/>
        </p:nvSpPr>
        <p:spPr>
          <a:xfrm>
            <a:off x="3436720" y="1819065"/>
            <a:ext cx="126622" cy="151259"/>
          </a:xfrm>
          <a:prstGeom prst="roundRect">
            <a:avLst/>
          </a:prstGeom>
          <a:solidFill>
            <a:srgbClr val="00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809360" y="293893"/>
            <a:ext cx="4240834" cy="25603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20388" y="838270"/>
            <a:ext cx="3269012" cy="266428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6577015" y="553481"/>
            <a:ext cx="1386380" cy="25603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819150" y="558815"/>
            <a:ext cx="1471670" cy="25603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6089055" y="284749"/>
            <a:ext cx="1780721" cy="25603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218864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solidFill>
                  <a:srgbClr val="0000FF"/>
                </a:solidFill>
                <a:latin typeface="Bookman Old Style" pitchFamily="18" charset="0"/>
                <a:sym typeface="Symbol"/>
              </a:rPr>
              <a:t>Q. Find the area of the shaded region, where a circular arc of </a:t>
            </a:r>
          </a:p>
          <a:p>
            <a:pPr algn="just"/>
            <a:r>
              <a:rPr lang="en-US" b="1" dirty="0">
                <a:solidFill>
                  <a:srgbClr val="0000FF"/>
                </a:solidFill>
                <a:latin typeface="Bookman Old Style" pitchFamily="18" charset="0"/>
                <a:sym typeface="Symbol"/>
              </a:rPr>
              <a:t> </a:t>
            </a:r>
            <a:r>
              <a:rPr lang="en-US" b="1" dirty="0" smtClean="0">
                <a:solidFill>
                  <a:srgbClr val="0000FF"/>
                </a:solidFill>
                <a:latin typeface="Bookman Old Style" pitchFamily="18" charset="0"/>
                <a:sym typeface="Symbol"/>
              </a:rPr>
              <a:t>   radius 6 cm has been drawn with vertex O of an equilateral  </a:t>
            </a:r>
          </a:p>
          <a:p>
            <a:pPr algn="just"/>
            <a:r>
              <a:rPr lang="en-US" b="1" dirty="0">
                <a:solidFill>
                  <a:srgbClr val="0000FF"/>
                </a:solidFill>
                <a:latin typeface="Bookman Old Style" pitchFamily="18" charset="0"/>
                <a:sym typeface="Symbol"/>
              </a:rPr>
              <a:t> </a:t>
            </a:r>
            <a:r>
              <a:rPr lang="en-US" b="1" dirty="0" smtClean="0">
                <a:solidFill>
                  <a:srgbClr val="0000FF"/>
                </a:solidFill>
                <a:latin typeface="Bookman Old Style" pitchFamily="18" charset="0"/>
                <a:sym typeface="Symbol"/>
              </a:rPr>
              <a:t>   triangle OAB of side 12 cm as </a:t>
            </a:r>
            <a:r>
              <a:rPr lang="en-US" b="1" dirty="0" err="1" smtClean="0">
                <a:solidFill>
                  <a:srgbClr val="0000FF"/>
                </a:solidFill>
                <a:latin typeface="Bookman Old Style" pitchFamily="18" charset="0"/>
                <a:sym typeface="Symbol"/>
              </a:rPr>
              <a:t>centre</a:t>
            </a:r>
            <a:r>
              <a:rPr lang="en-US" b="1" dirty="0" smtClean="0">
                <a:solidFill>
                  <a:srgbClr val="0000FF"/>
                </a:solidFill>
                <a:latin typeface="Bookman Old Style" pitchFamily="18" charset="0"/>
                <a:sym typeface="Symbol"/>
              </a:rPr>
              <a:t>.</a:t>
            </a:r>
            <a:endParaRPr lang="en-US" b="1" dirty="0" smtClean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2472" y="1078513"/>
            <a:ext cx="676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1800" y="1706366"/>
            <a:ext cx="359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95400" y="1696481"/>
            <a:ext cx="1863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Area of circle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52800" y="1696481"/>
            <a:ext cx="588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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r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71790" y="2130803"/>
            <a:ext cx="359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52790" y="2027382"/>
            <a:ext cx="489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3396363" y="2313132"/>
            <a:ext cx="31568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396363" y="2286262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7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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74499" y="2125008"/>
            <a:ext cx="359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59610" y="2125008"/>
            <a:ext cx="299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6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66369" y="2125008"/>
            <a:ext cx="386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6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35510" y="2125008"/>
            <a:ext cx="359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288083" y="2546064"/>
            <a:ext cx="5883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792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52540" y="2649481"/>
            <a:ext cx="359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3334658" y="2827852"/>
            <a:ext cx="48588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404119" y="2779010"/>
            <a:ext cx="318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7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040981" y="3075833"/>
            <a:ext cx="6072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cm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49797" y="3604039"/>
            <a:ext cx="1730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Area of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AOB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911690" y="3609672"/>
            <a:ext cx="359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931825" y="3614549"/>
            <a:ext cx="968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(side)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2</a:t>
            </a:r>
            <a:endParaRPr 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624385" y="3611919"/>
            <a:ext cx="359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202110" y="3479900"/>
                <a:ext cx="489854" cy="367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1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𝟑</m:t>
                          </m:r>
                        </m:e>
                      </m:rad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110" y="3479900"/>
                <a:ext cx="489854" cy="36760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/>
          <p:cNvCxnSpPr/>
          <p:nvPr/>
        </p:nvCxnSpPr>
        <p:spPr>
          <a:xfrm>
            <a:off x="3318488" y="3794225"/>
            <a:ext cx="31568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18488" y="3767355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4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899302" y="4168467"/>
            <a:ext cx="359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651753" y="4172450"/>
            <a:ext cx="359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3202422" y="4035520"/>
                <a:ext cx="489854" cy="367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𝟑</m:t>
                          </m:r>
                        </m:e>
                      </m:rad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422" y="4035520"/>
                <a:ext cx="489854" cy="36760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/>
          <p:cNvCxnSpPr/>
          <p:nvPr/>
        </p:nvCxnSpPr>
        <p:spPr>
          <a:xfrm>
            <a:off x="3306100" y="4353020"/>
            <a:ext cx="31568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306100" y="432615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4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908165" y="4184260"/>
            <a:ext cx="476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12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559805" y="4180500"/>
            <a:ext cx="643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12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268145" y="4183195"/>
            <a:ext cx="359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 flipH="1">
            <a:off x="3356986" y="4412454"/>
            <a:ext cx="212219" cy="1660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4029646" y="4283704"/>
            <a:ext cx="212219" cy="1660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145664" y="3987190"/>
            <a:ext cx="337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Bookman Old Style" pitchFamily="18" charset="0"/>
                <a:sym typeface="Symbol"/>
              </a:rPr>
              <a:t>3</a:t>
            </a:r>
            <a:endParaRPr lang="en-US" sz="12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904425" y="4668084"/>
            <a:ext cx="359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3299931" y="4656478"/>
                <a:ext cx="788327" cy="361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prstClr val="black"/>
                    </a:solidFill>
                    <a:latin typeface="Bookman Old Style" pitchFamily="18" charset="0"/>
                    <a:sym typeface="Symbol"/>
                  </a:rPr>
                  <a:t>36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600" b="1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𝟑</m:t>
                        </m:r>
                      </m:e>
                    </m:rad>
                  </m:oMath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931" y="4656478"/>
                <a:ext cx="788327" cy="361766"/>
              </a:xfrm>
              <a:prstGeom prst="rect">
                <a:avLst/>
              </a:prstGeom>
              <a:blipFill rotWithShape="1">
                <a:blip r:embed="rId5"/>
                <a:stretch>
                  <a:fillRect l="-3846" b="-22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/>
          <p:cNvSpPr/>
          <p:nvPr/>
        </p:nvSpPr>
        <p:spPr>
          <a:xfrm>
            <a:off x="6854162" y="1057062"/>
            <a:ext cx="1434189" cy="1434189"/>
          </a:xfrm>
          <a:prstGeom prst="ellipse">
            <a:avLst/>
          </a:prstGeom>
          <a:pattFill prst="wdDnDiag">
            <a:fgClr>
              <a:srgbClr val="92D050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" name="Isosceles Triangle 51"/>
          <p:cNvSpPr/>
          <p:nvPr/>
        </p:nvSpPr>
        <p:spPr>
          <a:xfrm>
            <a:off x="6763838" y="1710313"/>
            <a:ext cx="1625414" cy="1529842"/>
          </a:xfrm>
          <a:prstGeom prst="triangle">
            <a:avLst/>
          </a:prstGeom>
          <a:pattFill prst="wdDnDiag">
            <a:fgClr>
              <a:schemeClr val="accent6">
                <a:lumMod val="50000"/>
              </a:schemeClr>
            </a:fgClr>
            <a:bgClr>
              <a:schemeClr val="accent6">
                <a:lumMod val="20000"/>
                <a:lumOff val="80000"/>
              </a:schemeClr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477000" y="3146611"/>
            <a:ext cx="382450" cy="347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A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346390" y="3136024"/>
            <a:ext cx="382450" cy="347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B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980427" y="2235948"/>
            <a:ext cx="382450" cy="347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D</a:t>
            </a:r>
          </a:p>
        </p:txBody>
      </p:sp>
      <p:sp>
        <p:nvSpPr>
          <p:cNvPr id="58" name="Oval 57"/>
          <p:cNvSpPr/>
          <p:nvPr/>
        </p:nvSpPr>
        <p:spPr>
          <a:xfrm>
            <a:off x="6852863" y="1055762"/>
            <a:ext cx="1434189" cy="143418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859450" y="2275511"/>
            <a:ext cx="382450" cy="347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C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225620" y="3220481"/>
            <a:ext cx="710923" cy="347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12 cm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268934" y="3097592"/>
            <a:ext cx="972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113.14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933391" y="3097592"/>
            <a:ext cx="359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4" name="Oval 83"/>
          <p:cNvSpPr/>
          <p:nvPr/>
        </p:nvSpPr>
        <p:spPr>
          <a:xfrm>
            <a:off x="6854162" y="1057062"/>
            <a:ext cx="1434189" cy="1434189"/>
          </a:xfrm>
          <a:prstGeom prst="ellipse">
            <a:avLst/>
          </a:prstGeom>
          <a:noFill/>
          <a:ln w="19050"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423239" y="1437814"/>
            <a:ext cx="382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O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7548578" y="1683662"/>
            <a:ext cx="57643" cy="576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 flipV="1">
            <a:off x="7212429" y="1717607"/>
            <a:ext cx="359801" cy="676687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7577142" y="1710356"/>
            <a:ext cx="359801" cy="676687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Isosceles Triangle 89"/>
          <p:cNvSpPr/>
          <p:nvPr/>
        </p:nvSpPr>
        <p:spPr>
          <a:xfrm>
            <a:off x="6763838" y="1710313"/>
            <a:ext cx="1625414" cy="1529842"/>
          </a:xfrm>
          <a:prstGeom prst="triangle">
            <a:avLst/>
          </a:prstGeom>
          <a:noFill/>
          <a:ln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1" name="Rounded Rectangle 90"/>
          <p:cNvSpPr/>
          <p:nvPr/>
        </p:nvSpPr>
        <p:spPr bwMode="auto">
          <a:xfrm>
            <a:off x="1234440" y="1303595"/>
            <a:ext cx="5625010" cy="317107"/>
          </a:xfrm>
          <a:prstGeom prst="roundRect">
            <a:avLst/>
          </a:prstGeom>
          <a:solidFill>
            <a:srgbClr val="66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 kern="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143000" y="1300976"/>
            <a:ext cx="2239573" cy="3231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b="1" dirty="0" err="1" smtClean="0">
                <a:solidFill>
                  <a:srgbClr val="0000FF"/>
                </a:solidFill>
                <a:latin typeface="Bookman Old Style" pitchFamily="18" charset="0"/>
                <a:sym typeface="Symbol"/>
              </a:rPr>
              <a:t>ar</a:t>
            </a:r>
            <a:r>
              <a:rPr lang="en-US" sz="1500" b="1" dirty="0" smtClean="0">
                <a:solidFill>
                  <a:srgbClr val="0000FF"/>
                </a:solidFill>
                <a:latin typeface="Bookman Old Style" pitchFamily="18" charset="0"/>
                <a:sym typeface="Symbol"/>
              </a:rPr>
              <a:t>(shaded region) =</a:t>
            </a:r>
            <a:endParaRPr lang="en-US" sz="15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5287886" y="1309816"/>
            <a:ext cx="1514481" cy="3231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b="1" dirty="0">
                <a:solidFill>
                  <a:srgbClr val="C00000"/>
                </a:solidFill>
                <a:latin typeface="Bookman Old Style" pitchFamily="18" charset="0"/>
                <a:sym typeface="Symbol"/>
              </a:rPr>
              <a:t>– </a:t>
            </a:r>
            <a:r>
              <a:rPr lang="en-US" sz="1500" b="1" dirty="0" err="1" smtClean="0">
                <a:solidFill>
                  <a:srgbClr val="C00000"/>
                </a:solidFill>
                <a:latin typeface="Bookman Old Style" pitchFamily="18" charset="0"/>
              </a:rPr>
              <a:t>ar</a:t>
            </a:r>
            <a:r>
              <a:rPr lang="en-US" sz="1500" b="1" dirty="0" smtClean="0">
                <a:solidFill>
                  <a:srgbClr val="C00000"/>
                </a:solidFill>
                <a:latin typeface="Bookman Old Style" pitchFamily="18" charset="0"/>
              </a:rPr>
              <a:t>(O </a:t>
            </a:r>
            <a:r>
              <a:rPr lang="en-US" sz="1500" b="1" dirty="0">
                <a:solidFill>
                  <a:srgbClr val="C00000"/>
                </a:solidFill>
                <a:latin typeface="Bookman Old Style" pitchFamily="18" charset="0"/>
              </a:rPr>
              <a:t>– </a:t>
            </a:r>
            <a:r>
              <a:rPr lang="en-US" sz="1500" b="1" dirty="0" smtClean="0">
                <a:solidFill>
                  <a:srgbClr val="C00000"/>
                </a:solidFill>
                <a:latin typeface="Bookman Old Style" pitchFamily="18" charset="0"/>
              </a:rPr>
              <a:t>CXD) </a:t>
            </a:r>
            <a:endParaRPr lang="en-US" sz="1500" b="1" dirty="0">
              <a:solidFill>
                <a:srgbClr val="C00000"/>
              </a:solidFill>
              <a:latin typeface="Bookman Old Style" pitchFamily="18" charset="0"/>
            </a:endParaRPr>
          </a:p>
        </p:txBody>
      </p:sp>
      <p:sp>
        <p:nvSpPr>
          <p:cNvPr id="99" name="Oval 98"/>
          <p:cNvSpPr/>
          <p:nvPr/>
        </p:nvSpPr>
        <p:spPr>
          <a:xfrm>
            <a:off x="6854162" y="1057062"/>
            <a:ext cx="1434189" cy="1434189"/>
          </a:xfrm>
          <a:prstGeom prst="ellipse">
            <a:avLst/>
          </a:prstGeom>
          <a:solidFill>
            <a:srgbClr val="0000FF">
              <a:alpha val="21961"/>
            </a:srgbClr>
          </a:solidFill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1" name="Isosceles Triangle 100"/>
          <p:cNvSpPr/>
          <p:nvPr/>
        </p:nvSpPr>
        <p:spPr>
          <a:xfrm>
            <a:off x="6763838" y="1710313"/>
            <a:ext cx="1625414" cy="1529842"/>
          </a:xfrm>
          <a:prstGeom prst="triangle">
            <a:avLst/>
          </a:prstGeom>
          <a:solidFill>
            <a:srgbClr val="0000FF">
              <a:alpha val="14902"/>
            </a:srgbClr>
          </a:solidFill>
          <a:ln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Arc 8"/>
          <p:cNvSpPr/>
          <p:nvPr/>
        </p:nvSpPr>
        <p:spPr>
          <a:xfrm rot="8100000">
            <a:off x="6805777" y="939410"/>
            <a:ext cx="1542356" cy="1542356"/>
          </a:xfrm>
          <a:prstGeom prst="arc">
            <a:avLst>
              <a:gd name="adj1" fmla="val 17223921"/>
              <a:gd name="adj2" fmla="val 20588044"/>
            </a:avLst>
          </a:prstGeom>
          <a:solidFill>
            <a:srgbClr val="0000FF">
              <a:alpha val="69804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02" name="Rounded Rectangle 101"/>
          <p:cNvSpPr/>
          <p:nvPr/>
        </p:nvSpPr>
        <p:spPr bwMode="auto">
          <a:xfrm rot="10800000" flipH="1" flipV="1">
            <a:off x="4585464" y="2432102"/>
            <a:ext cx="2256513" cy="535779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627373" y="2437947"/>
            <a:ext cx="2141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What is formula to find area of circle?</a:t>
            </a:r>
            <a:endParaRPr lang="en-US" sz="14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5409997" y="2514304"/>
            <a:ext cx="618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Bookman Old Style" pitchFamily="18" charset="0"/>
                <a:cs typeface="Calibri" pitchFamily="34" charset="0"/>
                <a:sym typeface="Symbol"/>
              </a:rPr>
              <a:t></a:t>
            </a:r>
            <a:r>
              <a:rPr lang="en-US" b="1" dirty="0">
                <a:solidFill>
                  <a:srgbClr val="FFFF00"/>
                </a:solidFill>
                <a:latin typeface="Bookman Old Style" pitchFamily="18" charset="0"/>
                <a:cs typeface="Calibri" pitchFamily="34" charset="0"/>
                <a:sym typeface="Symbol"/>
              </a:rPr>
              <a:t>r</a:t>
            </a:r>
            <a:r>
              <a:rPr lang="en-US" b="1" baseline="30000" dirty="0">
                <a:solidFill>
                  <a:srgbClr val="FFFF00"/>
                </a:solidFill>
                <a:latin typeface="Bookman Old Style" pitchFamily="18" charset="0"/>
                <a:cs typeface="Calibri" pitchFamily="34" charset="0"/>
                <a:sym typeface="Symbol"/>
              </a:rPr>
              <a:t>2</a:t>
            </a:r>
            <a:endParaRPr lang="en-IN" b="1" baseline="30000" dirty="0">
              <a:solidFill>
                <a:srgbClr val="FFFF00"/>
              </a:solidFill>
            </a:endParaRPr>
          </a:p>
        </p:txBody>
      </p:sp>
      <p:sp>
        <p:nvSpPr>
          <p:cNvPr id="107" name="Rounded Rectangle 106"/>
          <p:cNvSpPr/>
          <p:nvPr/>
        </p:nvSpPr>
        <p:spPr>
          <a:xfrm rot="18000000">
            <a:off x="7088896" y="1939465"/>
            <a:ext cx="441507" cy="151259"/>
          </a:xfrm>
          <a:prstGeom prst="roundRect">
            <a:avLst/>
          </a:prstGeom>
          <a:solidFill>
            <a:srgbClr val="00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433126" y="2597232"/>
            <a:ext cx="382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X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 rot="17940000">
            <a:off x="7000521" y="1843585"/>
            <a:ext cx="646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6 cm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108" name="Straight Connector 107"/>
          <p:cNvCxnSpPr/>
          <p:nvPr/>
        </p:nvCxnSpPr>
        <p:spPr>
          <a:xfrm flipH="1">
            <a:off x="3455420" y="2864293"/>
            <a:ext cx="196126" cy="1766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rot="600000" flipH="1">
            <a:off x="3402445" y="2613552"/>
            <a:ext cx="379258" cy="1829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>
            <a:off x="3733800" y="2439429"/>
            <a:ext cx="838691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Bookman Old Style" pitchFamily="18" charset="0"/>
              </a:rPr>
              <a:t>113.14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11" name="Rounded Rectangle 110"/>
          <p:cNvSpPr/>
          <p:nvPr/>
        </p:nvSpPr>
        <p:spPr bwMode="auto">
          <a:xfrm>
            <a:off x="3282732" y="1351836"/>
            <a:ext cx="915684" cy="239124"/>
          </a:xfrm>
          <a:prstGeom prst="roundRect">
            <a:avLst/>
          </a:prstGeom>
          <a:solidFill>
            <a:srgbClr val="FFFF00"/>
          </a:solidFill>
          <a:ln w="12700" cap="flat" cmpd="sng" algn="ctr">
            <a:solidFill>
              <a:srgbClr val="0000E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 kern="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3794760" y="1056401"/>
            <a:ext cx="383383" cy="400110"/>
          </a:xfrm>
          <a:prstGeom prst="rect">
            <a:avLst/>
          </a:prstGeom>
          <a:effectLst>
            <a:glow rad="63500">
              <a:schemeClr val="accent1"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E20EB5"/>
                </a:solidFill>
                <a:latin typeface="Bookman Old Style" panose="02050604050505020204" pitchFamily="18" charset="0"/>
                <a:sym typeface="Symbol"/>
              </a:rPr>
              <a:t>?</a:t>
            </a:r>
            <a:endParaRPr lang="en-US" sz="2000" b="1" dirty="0">
              <a:solidFill>
                <a:srgbClr val="E20EB5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3756660" y="915889"/>
            <a:ext cx="539836" cy="485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  <a:effectLst>
                  <a:glow rad="63500">
                    <a:srgbClr val="C0504D">
                      <a:satMod val="175000"/>
                      <a:alpha val="40000"/>
                    </a:srgbClr>
                  </a:glow>
                </a:effectLst>
                <a:sym typeface="Wingdings"/>
              </a:rPr>
              <a:t></a:t>
            </a:r>
            <a:endParaRPr lang="en-US" sz="2400" dirty="0">
              <a:solidFill>
                <a:srgbClr val="FF0000"/>
              </a:solidFill>
              <a:effectLst>
                <a:glow rad="63500">
                  <a:srgbClr val="C0504D">
                    <a:satMod val="175000"/>
                    <a:alpha val="40000"/>
                  </a:srgbClr>
                </a:glow>
              </a:effectLst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167059" y="1300976"/>
            <a:ext cx="1186450" cy="3231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b="1" dirty="0" err="1" smtClean="0">
                <a:solidFill>
                  <a:srgbClr val="C00000"/>
                </a:solidFill>
                <a:latin typeface="Bookman Old Style" pitchFamily="18" charset="0"/>
              </a:rPr>
              <a:t>ar</a:t>
            </a:r>
            <a:r>
              <a:rPr lang="en-US" sz="1500" b="1" dirty="0" smtClean="0">
                <a:solidFill>
                  <a:srgbClr val="C00000"/>
                </a:solidFill>
                <a:latin typeface="Bookman Old Style" pitchFamily="18" charset="0"/>
              </a:rPr>
              <a:t>(circle) </a:t>
            </a:r>
            <a:endParaRPr lang="en-US" sz="1500" b="1" dirty="0">
              <a:solidFill>
                <a:srgbClr val="C00000"/>
              </a:solidFill>
              <a:latin typeface="Bookman Old Style" pitchFamily="18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972696" y="3097592"/>
            <a:ext cx="1948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  Area of circle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5" name="Rounded Rectangle 114"/>
          <p:cNvSpPr/>
          <p:nvPr/>
        </p:nvSpPr>
        <p:spPr bwMode="auto">
          <a:xfrm>
            <a:off x="4386461" y="1353376"/>
            <a:ext cx="930180" cy="239124"/>
          </a:xfrm>
          <a:prstGeom prst="roundRect">
            <a:avLst/>
          </a:prstGeom>
          <a:solidFill>
            <a:srgbClr val="FFFF00"/>
          </a:solidFill>
          <a:ln w="12700" cap="flat" cmpd="sng" algn="ctr">
            <a:solidFill>
              <a:srgbClr val="0000E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 kern="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105515" y="1300976"/>
            <a:ext cx="1333263" cy="3231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b="1" dirty="0">
                <a:solidFill>
                  <a:srgbClr val="C00000"/>
                </a:solidFill>
                <a:latin typeface="Bookman Old Style" pitchFamily="18" charset="0"/>
              </a:rPr>
              <a:t>+ </a:t>
            </a:r>
            <a:r>
              <a:rPr lang="en-US" sz="1500" b="1" dirty="0" err="1">
                <a:solidFill>
                  <a:srgbClr val="C00000"/>
                </a:solidFill>
                <a:latin typeface="Bookman Old Style" pitchFamily="18" charset="0"/>
              </a:rPr>
              <a:t>ar</a:t>
            </a:r>
            <a:r>
              <a:rPr lang="en-US" sz="1500" b="1" dirty="0" smtClean="0">
                <a:solidFill>
                  <a:srgbClr val="C00000"/>
                </a:solidFill>
                <a:latin typeface="Bookman Old Style" pitchFamily="18" charset="0"/>
              </a:rPr>
              <a:t>(</a:t>
            </a:r>
            <a:r>
              <a:rPr lang="en-US" sz="1500" b="1" dirty="0" smtClean="0">
                <a:solidFill>
                  <a:srgbClr val="C00000"/>
                </a:solidFill>
                <a:latin typeface="Bookman Old Style" pitchFamily="18" charset="0"/>
                <a:sym typeface="Symbol"/>
              </a:rPr>
              <a:t>AOB)</a:t>
            </a:r>
            <a:endParaRPr lang="en-US" sz="1500" b="1" dirty="0">
              <a:solidFill>
                <a:srgbClr val="C00000"/>
              </a:solidFill>
              <a:latin typeface="Bookman Old Style" pitchFamily="18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5003714" y="1036893"/>
            <a:ext cx="383383" cy="400110"/>
          </a:xfrm>
          <a:prstGeom prst="rect">
            <a:avLst/>
          </a:prstGeom>
          <a:effectLst>
            <a:glow rad="63500">
              <a:schemeClr val="accent1"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E20EB5"/>
                </a:solidFill>
                <a:latin typeface="Bookman Old Style" panose="02050604050505020204" pitchFamily="18" charset="0"/>
                <a:sym typeface="Symbol"/>
              </a:rPr>
              <a:t>?</a:t>
            </a:r>
            <a:endParaRPr lang="en-US" sz="2000" b="1" dirty="0">
              <a:solidFill>
                <a:srgbClr val="E20EB5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4965614" y="896381"/>
            <a:ext cx="539836" cy="485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  <a:effectLst>
                  <a:glow rad="63500">
                    <a:srgbClr val="C0504D">
                      <a:satMod val="175000"/>
                      <a:alpha val="40000"/>
                    </a:srgbClr>
                  </a:glow>
                </a:effectLst>
                <a:sym typeface="Wingdings"/>
              </a:rPr>
              <a:t></a:t>
            </a:r>
            <a:endParaRPr lang="en-US" sz="2400" dirty="0">
              <a:solidFill>
                <a:srgbClr val="FF0000"/>
              </a:solidFill>
              <a:effectLst>
                <a:glow rad="63500">
                  <a:srgbClr val="C0504D">
                    <a:satMod val="175000"/>
                    <a:alpha val="40000"/>
                  </a:srgbClr>
                </a:glow>
              </a:effectLst>
            </a:endParaRPr>
          </a:p>
        </p:txBody>
      </p:sp>
      <p:sp>
        <p:nvSpPr>
          <p:cNvPr id="121" name="Rounded Rectangle 120"/>
          <p:cNvSpPr/>
          <p:nvPr/>
        </p:nvSpPr>
        <p:spPr bwMode="auto">
          <a:xfrm rot="10800000" flipH="1" flipV="1">
            <a:off x="271456" y="2173384"/>
            <a:ext cx="2256513" cy="713122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313365" y="2156344"/>
            <a:ext cx="21415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What is formula to find area of </a:t>
            </a:r>
            <a:r>
              <a:rPr lang="en-US" sz="1400" b="1" kern="0" dirty="0">
                <a:solidFill>
                  <a:prstClr val="white"/>
                </a:solidFill>
                <a:latin typeface="Bookman Old Style" panose="02050604050505020204" pitchFamily="18" charset="0"/>
              </a:rPr>
              <a:t>equilateral </a:t>
            </a:r>
            <a:r>
              <a:rPr lang="en-US" sz="1400" b="1" kern="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triangle </a:t>
            </a:r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?</a:t>
            </a:r>
            <a:endParaRPr lang="en-US" sz="14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123" name="Group 122"/>
          <p:cNvGrpSpPr/>
          <p:nvPr/>
        </p:nvGrpSpPr>
        <p:grpSpPr>
          <a:xfrm>
            <a:off x="798929" y="2330667"/>
            <a:ext cx="1610613" cy="484731"/>
            <a:chOff x="7122570" y="5126106"/>
            <a:chExt cx="1610613" cy="4847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Rectangle 123"/>
                <p:cNvSpPr/>
                <p:nvPr/>
              </p:nvSpPr>
              <p:spPr>
                <a:xfrm>
                  <a:off x="7122570" y="5126106"/>
                  <a:ext cx="444196" cy="240835"/>
                </a:xfrm>
                <a:prstGeom prst="rect">
                  <a:avLst/>
                </a:prstGeom>
              </p:spPr>
              <p:txBody>
                <a:bodyPr wrap="square" lIns="91440" tIns="0" rIns="91440" bIns="0">
                  <a:spAutoFit/>
                </a:bodyPr>
                <a:lstStyle/>
                <a:p>
                  <a:pPr marL="574675" indent="-574675" algn="just">
                    <a:buClr>
                      <a:prstClr val="white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sz="1400" b="1" i="1" dirty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radPr>
                          <m:deg/>
                          <m:e>
                            <m:r>
                              <a:rPr lang="en-US" sz="1400" b="1" i="1" dirty="0" smtClean="0">
                                <a:solidFill>
                                  <a:srgbClr val="FFFF00"/>
                                </a:solidFill>
                                <a:latin typeface="Cambria Math"/>
                                <a:sym typeface="Symbol"/>
                              </a:rPr>
                              <m:t>𝟑</m:t>
                            </m:r>
                          </m:e>
                        </m:rad>
                      </m:oMath>
                    </m:oMathPara>
                  </a14:m>
                  <a:endParaRPr lang="en-US" sz="1400" b="1" dirty="0" smtClean="0">
                    <a:solidFill>
                      <a:srgbClr val="FFFF00"/>
                    </a:solidFill>
                    <a:latin typeface="Bookman Old Style" pitchFamily="18" charset="0"/>
                  </a:endParaRPr>
                </a:p>
              </p:txBody>
            </p:sp>
          </mc:Choice>
          <mc:Fallback xmlns="">
            <p:sp>
              <p:nvSpPr>
                <p:cNvPr id="141" name="Rectangle 1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570" y="5126106"/>
                  <a:ext cx="444196" cy="240835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5" name="Line 28"/>
            <p:cNvSpPr>
              <a:spLocks noChangeShapeType="1"/>
            </p:cNvSpPr>
            <p:nvPr/>
          </p:nvSpPr>
          <p:spPr bwMode="auto">
            <a:xfrm>
              <a:off x="7185562" y="5377158"/>
              <a:ext cx="409339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 sz="1400" b="1">
                <a:solidFill>
                  <a:srgbClr val="FFFF00"/>
                </a:solidFill>
                <a:latin typeface="Bookman Old Style" pitchFamily="18" charset="0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7211957" y="5395393"/>
              <a:ext cx="272485" cy="215444"/>
            </a:xfrm>
            <a:prstGeom prst="rect">
              <a:avLst/>
            </a:prstGeom>
          </p:spPr>
          <p:txBody>
            <a:bodyPr wrap="square" lIns="91440" tIns="0" rIns="91440" bIns="0">
              <a:spAutoFit/>
            </a:bodyPr>
            <a:lstStyle/>
            <a:p>
              <a:pPr marL="574675" indent="-574675" algn="just">
                <a:buClr>
                  <a:prstClr val="white"/>
                </a:buClr>
              </a:pPr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</a:rPr>
                <a:t>4</a:t>
              </a: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7545337" y="5233386"/>
              <a:ext cx="302118" cy="215444"/>
            </a:xfrm>
            <a:prstGeom prst="rect">
              <a:avLst/>
            </a:prstGeom>
          </p:spPr>
          <p:txBody>
            <a:bodyPr wrap="square" lIns="91440" tIns="0" rIns="91440" bIns="0">
              <a:spAutoFit/>
            </a:bodyPr>
            <a:lstStyle/>
            <a:p>
              <a:pPr marL="574675" indent="-574675" algn="just">
                <a:buClr>
                  <a:prstClr val="white"/>
                </a:buClr>
              </a:pPr>
              <a:r>
                <a:rPr lang="en-US" sz="1400" b="1" dirty="0" smtClean="0">
                  <a:solidFill>
                    <a:srgbClr val="FFFF00"/>
                  </a:solidFill>
                  <a:latin typeface="Bookman Old Style"/>
                </a:rPr>
                <a:t>×</a:t>
              </a:r>
              <a:endParaRPr lang="en-US" sz="1400" b="1" dirty="0" smtClean="0">
                <a:solidFill>
                  <a:srgbClr val="FFFF00"/>
                </a:solidFill>
                <a:latin typeface="Bookman Old Style" pitchFamily="18" charset="0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7703631" y="5233386"/>
              <a:ext cx="1029552" cy="215444"/>
            </a:xfrm>
            <a:prstGeom prst="rect">
              <a:avLst/>
            </a:prstGeom>
          </p:spPr>
          <p:txBody>
            <a:bodyPr wrap="square" lIns="91440" tIns="0" rIns="91440" bIns="0">
              <a:spAutoFit/>
            </a:bodyPr>
            <a:lstStyle/>
            <a:p>
              <a:pPr marL="574675" indent="-574675" algn="just">
                <a:buClr>
                  <a:prstClr val="white"/>
                </a:buClr>
              </a:pPr>
              <a:r>
                <a:rPr lang="en-US" sz="1400" b="1" dirty="0" smtClean="0">
                  <a:solidFill>
                    <a:srgbClr val="FFFF00"/>
                  </a:solidFill>
                  <a:latin typeface="Bookman Old Style"/>
                  <a:sym typeface="Symbol"/>
                </a:rPr>
                <a:t>(Side)</a:t>
              </a:r>
              <a:r>
                <a:rPr lang="en-US" sz="1400" b="1" baseline="30000" dirty="0" smtClean="0">
                  <a:solidFill>
                    <a:srgbClr val="FFFF00"/>
                  </a:solidFill>
                  <a:latin typeface="Bookman Old Style"/>
                  <a:sym typeface="Symbol"/>
                </a:rPr>
                <a:t>2</a:t>
              </a:r>
              <a:endParaRPr lang="en-US" sz="1400" b="1" baseline="30000" dirty="0" smtClean="0">
                <a:solidFill>
                  <a:srgbClr val="FFFF00"/>
                </a:solidFill>
                <a:latin typeface="Bookman Old Style" pitchFamily="18" charset="0"/>
              </a:endParaRPr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971689" y="4668084"/>
            <a:ext cx="1977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 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Area of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AOB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886200" y="4671596"/>
            <a:ext cx="6072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cm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63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5" presetClass="emph" presetSubtype="0" repeatCount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7" dur="4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5" presetClass="emph" presetSubtype="0" repeatCount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2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35" presetClass="emph" presetSubtype="0" repeatCount="4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500"/>
                            </p:stCondLst>
                            <p:childTnLst>
                              <p:par>
                                <p:cTn id="20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500"/>
                            </p:stCondLst>
                            <p:childTnLst>
                              <p:par>
                                <p:cTn id="26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500"/>
                            </p:stCondLst>
                            <p:childTnLst>
                              <p:par>
                                <p:cTn id="30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1000"/>
                            </p:stCondLst>
                            <p:childTnLst>
                              <p:par>
                                <p:cTn id="3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500"/>
                            </p:stCondLst>
                            <p:childTnLst>
                              <p:par>
                                <p:cTn id="3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500"/>
                            </p:stCondLst>
                            <p:childTnLst>
                              <p:par>
                                <p:cTn id="3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3" fill="hold">
                            <p:stCondLst>
                              <p:cond delay="500"/>
                            </p:stCondLst>
                            <p:childTnLst>
                              <p:par>
                                <p:cTn id="3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hold">
                      <p:stCondLst>
                        <p:cond delay="indefinite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500"/>
                            </p:stCondLst>
                            <p:childTnLst>
                              <p:par>
                                <p:cTn id="40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3" dur="3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6" fill="hold">
                      <p:stCondLst>
                        <p:cond delay="indefinite"/>
                      </p:stCondLst>
                      <p:childTnLst>
                        <p:par>
                          <p:cTn id="427" fill="hold">
                            <p:stCondLst>
                              <p:cond delay="0"/>
                            </p:stCondLst>
                            <p:childTnLst>
                              <p:par>
                                <p:cTn id="4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6" fill="hold">
                      <p:stCondLst>
                        <p:cond delay="indefinite"/>
                      </p:stCondLst>
                      <p:childTnLst>
                        <p:par>
                          <p:cTn id="437" fill="hold">
                            <p:stCondLst>
                              <p:cond delay="0"/>
                            </p:stCondLst>
                            <p:childTnLst>
                              <p:par>
                                <p:cTn id="4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6" fill="hold">
                      <p:stCondLst>
                        <p:cond delay="indefinite"/>
                      </p:stCondLst>
                      <p:childTnLst>
                        <p:par>
                          <p:cTn id="447" fill="hold">
                            <p:stCondLst>
                              <p:cond delay="0"/>
                            </p:stCondLst>
                            <p:childTnLst>
                              <p:par>
                                <p:cTn id="4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6" fill="hold">
                      <p:stCondLst>
                        <p:cond delay="indefinite"/>
                      </p:stCondLst>
                      <p:childTnLst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1" fill="hold">
                            <p:stCondLst>
                              <p:cond delay="500"/>
                            </p:stCondLst>
                            <p:childTnLst>
                              <p:par>
                                <p:cTn id="47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8" fill="hold">
                      <p:stCondLst>
                        <p:cond delay="indefinite"/>
                      </p:stCondLst>
                      <p:childTnLst>
                        <p:par>
                          <p:cTn id="479" fill="hold">
                            <p:stCondLst>
                              <p:cond delay="0"/>
                            </p:stCondLst>
                            <p:childTnLst>
                              <p:par>
                                <p:cTn id="4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3" fill="hold">
                            <p:stCondLst>
                              <p:cond delay="500"/>
                            </p:stCondLst>
                            <p:childTnLst>
                              <p:par>
                                <p:cTn id="48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6" fill="hold">
                      <p:stCondLst>
                        <p:cond delay="indefinite"/>
                      </p:stCondLst>
                      <p:childTnLst>
                        <p:par>
                          <p:cTn id="497" fill="hold">
                            <p:stCondLst>
                              <p:cond delay="0"/>
                            </p:stCondLst>
                            <p:childTnLst>
                              <p:par>
                                <p:cTn id="4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1" fill="hold">
                      <p:stCondLst>
                        <p:cond delay="indefinite"/>
                      </p:stCondLst>
                      <p:childTnLst>
                        <p:par>
                          <p:cTn id="502" fill="hold">
                            <p:stCondLst>
                              <p:cond delay="0"/>
                            </p:stCondLst>
                            <p:childTnLst>
                              <p:par>
                                <p:cTn id="5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9" fill="hold">
                            <p:stCondLst>
                              <p:cond delay="500"/>
                            </p:stCondLst>
                            <p:childTnLst>
                              <p:par>
                                <p:cTn id="5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30" grpId="1" animBg="1"/>
      <p:bldP spid="129" grpId="0" animBg="1"/>
      <p:bldP spid="129" grpId="1" animBg="1"/>
      <p:bldP spid="120" grpId="0" animBg="1"/>
      <p:bldP spid="120" grpId="1" animBg="1"/>
      <p:bldP spid="119" grpId="0" animBg="1"/>
      <p:bldP spid="119" grpId="1" animBg="1"/>
      <p:bldP spid="106" grpId="0" animBg="1"/>
      <p:bldP spid="106" grpId="1" animBg="1"/>
      <p:bldP spid="105" grpId="0" animBg="1"/>
      <p:bldP spid="105" grpId="1" animBg="1"/>
      <p:bldP spid="81" grpId="0" animBg="1"/>
      <p:bldP spid="89" grpId="0" animBg="1"/>
      <p:bldP spid="89" grpId="1" animBg="1"/>
      <p:bldP spid="88" grpId="0" animBg="1"/>
      <p:bldP spid="88" grpId="1" animBg="1"/>
      <p:bldP spid="83" grpId="0" animBg="1"/>
      <p:bldP spid="83" grpId="1" animBg="1"/>
      <p:bldP spid="82" grpId="0" animBg="1"/>
      <p:bldP spid="82" grpId="1" animBg="1"/>
      <p:bldP spid="4" grpId="0"/>
      <p:bldP spid="6" grpId="0"/>
      <p:bldP spid="7" grpId="0"/>
      <p:bldP spid="10" grpId="0"/>
      <p:bldP spid="12" grpId="0"/>
      <p:bldP spid="16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6" grpId="0"/>
      <p:bldP spid="27" grpId="0"/>
      <p:bldP spid="28" grpId="0"/>
      <p:bldP spid="29" grpId="0"/>
      <p:bldP spid="30" grpId="0"/>
      <p:bldP spid="32" grpId="0"/>
      <p:bldP spid="33" grpId="0"/>
      <p:bldP spid="35" grpId="0"/>
      <p:bldP spid="36" grpId="0"/>
      <p:bldP spid="37" grpId="0"/>
      <p:bldP spid="38" grpId="0"/>
      <p:bldP spid="40" grpId="0"/>
      <p:bldP spid="41" grpId="0"/>
      <p:bldP spid="42" grpId="0"/>
      <p:bldP spid="43" grpId="0"/>
      <p:bldP spid="46" grpId="0"/>
      <p:bldP spid="47" grpId="0"/>
      <p:bldP spid="48" grpId="0"/>
      <p:bldP spid="51" grpId="0" animBg="1"/>
      <p:bldP spid="52" grpId="0" animBg="1"/>
      <p:bldP spid="53" grpId="0"/>
      <p:bldP spid="54" grpId="0"/>
      <p:bldP spid="55" grpId="0"/>
      <p:bldP spid="58" grpId="0" animBg="1"/>
      <p:bldP spid="61" grpId="0"/>
      <p:bldP spid="62" grpId="0"/>
      <p:bldP spid="69" grpId="0"/>
      <p:bldP spid="70" grpId="0"/>
      <p:bldP spid="84" grpId="0" animBg="1"/>
      <p:bldP spid="84" grpId="1" animBg="1"/>
      <p:bldP spid="84" grpId="2" animBg="1"/>
      <p:bldP spid="56" grpId="0"/>
      <p:bldP spid="2" grpId="0" animBg="1"/>
      <p:bldP spid="90" grpId="0" animBg="1"/>
      <p:bldP spid="90" grpId="1" animBg="1"/>
      <p:bldP spid="90" grpId="2" animBg="1"/>
      <p:bldP spid="91" grpId="0" animBg="1"/>
      <p:bldP spid="95" grpId="0"/>
      <p:bldP spid="98" grpId="0"/>
      <p:bldP spid="99" grpId="0" animBg="1"/>
      <p:bldP spid="101" grpId="0" animBg="1"/>
      <p:bldP spid="9" grpId="0" animBg="1"/>
      <p:bldP spid="9" grpId="1" animBg="1"/>
      <p:bldP spid="102" grpId="0" animBg="1"/>
      <p:bldP spid="102" grpId="1" animBg="1"/>
      <p:bldP spid="103" grpId="0"/>
      <p:bldP spid="103" grpId="1"/>
      <p:bldP spid="104" grpId="0"/>
      <p:bldP spid="104" grpId="1"/>
      <p:bldP spid="107" grpId="0" animBg="1"/>
      <p:bldP spid="107" grpId="1" animBg="1"/>
      <p:bldP spid="57" grpId="0"/>
      <p:bldP spid="87" grpId="0"/>
      <p:bldP spid="110" grpId="0"/>
      <p:bldP spid="111" grpId="0" animBg="1"/>
      <p:bldP spid="111" grpId="1" animBg="1"/>
      <p:bldP spid="112" grpId="0"/>
      <p:bldP spid="112" grpId="1"/>
      <p:bldP spid="113" grpId="0"/>
      <p:bldP spid="96" grpId="0"/>
      <p:bldP spid="114" grpId="0"/>
      <p:bldP spid="115" grpId="0" animBg="1"/>
      <p:bldP spid="115" grpId="1" animBg="1"/>
      <p:bldP spid="97" grpId="0"/>
      <p:bldP spid="117" grpId="0"/>
      <p:bldP spid="117" grpId="1"/>
      <p:bldP spid="118" grpId="0"/>
      <p:bldP spid="121" grpId="0" animBg="1"/>
      <p:bldP spid="121" grpId="1" animBg="1"/>
      <p:bldP spid="122" grpId="0"/>
      <p:bldP spid="122" grpId="1"/>
      <p:bldP spid="131" grpId="0"/>
      <p:bldP spid="1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ounded Rectangle 105"/>
          <p:cNvSpPr/>
          <p:nvPr/>
        </p:nvSpPr>
        <p:spPr>
          <a:xfrm>
            <a:off x="836142" y="284083"/>
            <a:ext cx="4218979" cy="253497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457200" y="218864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solidFill>
                  <a:srgbClr val="0000FF"/>
                </a:solidFill>
                <a:latin typeface="Bookman Old Style" pitchFamily="18" charset="0"/>
                <a:sym typeface="Symbol"/>
              </a:rPr>
              <a:t>Q. Find the area of the shaded region, where a circular arc of </a:t>
            </a:r>
          </a:p>
          <a:p>
            <a:pPr algn="just"/>
            <a:r>
              <a:rPr lang="en-US" b="1" dirty="0">
                <a:solidFill>
                  <a:srgbClr val="0000FF"/>
                </a:solidFill>
                <a:latin typeface="Bookman Old Style" pitchFamily="18" charset="0"/>
                <a:sym typeface="Symbol"/>
              </a:rPr>
              <a:t> </a:t>
            </a:r>
            <a:r>
              <a:rPr lang="en-US" b="1" dirty="0" smtClean="0">
                <a:solidFill>
                  <a:srgbClr val="0000FF"/>
                </a:solidFill>
                <a:latin typeface="Bookman Old Style" pitchFamily="18" charset="0"/>
                <a:sym typeface="Symbol"/>
              </a:rPr>
              <a:t>   radius 6 cm has been drawn with vertex O of an equilateral  </a:t>
            </a:r>
          </a:p>
          <a:p>
            <a:pPr algn="just"/>
            <a:r>
              <a:rPr lang="en-US" b="1" dirty="0">
                <a:solidFill>
                  <a:srgbClr val="0000FF"/>
                </a:solidFill>
                <a:latin typeface="Bookman Old Style" pitchFamily="18" charset="0"/>
                <a:sym typeface="Symbol"/>
              </a:rPr>
              <a:t> </a:t>
            </a:r>
            <a:r>
              <a:rPr lang="en-US" b="1" dirty="0" smtClean="0">
                <a:solidFill>
                  <a:srgbClr val="0000FF"/>
                </a:solidFill>
                <a:latin typeface="Bookman Old Style" pitchFamily="18" charset="0"/>
                <a:sym typeface="Symbol"/>
              </a:rPr>
              <a:t>   triangle OAB of side 12 cm as </a:t>
            </a:r>
            <a:r>
              <a:rPr lang="en-US" b="1" dirty="0" err="1" smtClean="0">
                <a:solidFill>
                  <a:srgbClr val="0000FF"/>
                </a:solidFill>
                <a:latin typeface="Bookman Old Style" pitchFamily="18" charset="0"/>
                <a:sym typeface="Symbol"/>
              </a:rPr>
              <a:t>centre</a:t>
            </a:r>
            <a:r>
              <a:rPr lang="en-US" b="1" dirty="0" smtClean="0">
                <a:solidFill>
                  <a:srgbClr val="0000FF"/>
                </a:solidFill>
                <a:latin typeface="Bookman Old Style" pitchFamily="18" charset="0"/>
                <a:sym typeface="Symbol"/>
              </a:rPr>
              <a:t>.</a:t>
            </a:r>
            <a:endParaRPr lang="en-US" b="1" dirty="0" smtClean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92" name="Rounded Rectangle 191"/>
          <p:cNvSpPr/>
          <p:nvPr/>
        </p:nvSpPr>
        <p:spPr>
          <a:xfrm>
            <a:off x="732945" y="4568075"/>
            <a:ext cx="4987697" cy="302485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186" name="Rounded Rectangle 185"/>
          <p:cNvSpPr/>
          <p:nvPr/>
        </p:nvSpPr>
        <p:spPr>
          <a:xfrm>
            <a:off x="1694666" y="3106988"/>
            <a:ext cx="2811873" cy="296705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185" name="Rounded Rectangle 184"/>
          <p:cNvSpPr/>
          <p:nvPr/>
        </p:nvSpPr>
        <p:spPr>
          <a:xfrm>
            <a:off x="6719187" y="3533039"/>
            <a:ext cx="1150791" cy="24521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183" name="Rounded Rectangle 182"/>
          <p:cNvSpPr/>
          <p:nvPr/>
        </p:nvSpPr>
        <p:spPr>
          <a:xfrm>
            <a:off x="5550495" y="3530949"/>
            <a:ext cx="923095" cy="24521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181" name="Rounded Rectangle 180"/>
          <p:cNvSpPr/>
          <p:nvPr/>
        </p:nvSpPr>
        <p:spPr>
          <a:xfrm>
            <a:off x="3781422" y="3521924"/>
            <a:ext cx="1420443" cy="24521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177" name="Rounded Rectangle 176"/>
          <p:cNvSpPr/>
          <p:nvPr/>
        </p:nvSpPr>
        <p:spPr>
          <a:xfrm>
            <a:off x="4410076" y="1757059"/>
            <a:ext cx="119183" cy="138415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176" name="Rounded Rectangle 175"/>
          <p:cNvSpPr/>
          <p:nvPr/>
        </p:nvSpPr>
        <p:spPr>
          <a:xfrm>
            <a:off x="4311719" y="1762373"/>
            <a:ext cx="119183" cy="138415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171" name="Rounded Rectangle 170"/>
          <p:cNvSpPr/>
          <p:nvPr/>
        </p:nvSpPr>
        <p:spPr>
          <a:xfrm>
            <a:off x="3581590" y="1635125"/>
            <a:ext cx="144211" cy="167482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746813" y="2399102"/>
            <a:ext cx="4656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Bookman Old Style" pitchFamily="18" charset="0"/>
                <a:sym typeface="Symbol"/>
              </a:rPr>
              <a:t>6</a:t>
            </a:r>
            <a:endParaRPr lang="en-US" sz="11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75026" y="1649065"/>
            <a:ext cx="15087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ar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(O - CXD)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73990" y="1649065"/>
            <a:ext cx="3592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=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16794" y="1557338"/>
            <a:ext cx="2983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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67753" y="1761182"/>
            <a:ext cx="5877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360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423412" y="1820436"/>
            <a:ext cx="43125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77248" y="1640842"/>
            <a:ext cx="359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26095" y="1646937"/>
            <a:ext cx="4894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r</a:t>
            </a:r>
            <a:r>
              <a:rPr lang="en-US" sz="1500" b="1" baseline="30000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2</a:t>
            </a:r>
            <a:endParaRPr lang="en-US" sz="15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45718" y="2040841"/>
            <a:ext cx="4898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60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64876" y="2125208"/>
            <a:ext cx="3592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=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45876" y="2273402"/>
            <a:ext cx="6748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360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78670" y="2128267"/>
            <a:ext cx="359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04303" y="2040837"/>
            <a:ext cx="458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22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269305" y="2307537"/>
            <a:ext cx="31568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677258" y="2128176"/>
            <a:ext cx="359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98626" y="2128176"/>
            <a:ext cx="3599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6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262985" y="2254479"/>
            <a:ext cx="3100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7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3443777" y="2313637"/>
            <a:ext cx="439924" cy="7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339410" y="2128176"/>
            <a:ext cx="359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60778" y="2128176"/>
            <a:ext cx="3599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6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rot="720000" flipH="1">
            <a:off x="3474679" y="2332992"/>
            <a:ext cx="340450" cy="2113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480000" flipH="1">
            <a:off x="3515206" y="2116375"/>
            <a:ext cx="273753" cy="17289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5703214" y="2202372"/>
            <a:ext cx="226242" cy="17289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3779424" y="2474633"/>
            <a:ext cx="216940" cy="955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42700" y="2592005"/>
            <a:ext cx="10456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132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986059" y="2685897"/>
            <a:ext cx="3592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=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3397523" y="2858349"/>
            <a:ext cx="4614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484682" y="2800085"/>
            <a:ext cx="3183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7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881844" y="2662809"/>
            <a:ext cx="6070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cm</a:t>
            </a:r>
            <a:r>
              <a:rPr lang="en-US" sz="1500" b="1" baseline="30000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2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505200" y="3486150"/>
            <a:ext cx="3592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=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99656" y="3472419"/>
            <a:ext cx="30969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Area of the shaded portion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50768" y="3461039"/>
            <a:ext cx="4844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254213" y="3482810"/>
            <a:ext cx="3592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39738" y="3482810"/>
            <a:ext cx="16048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Area of circle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492338" y="3482810"/>
            <a:ext cx="11277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ar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(AOB)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467698" y="3482810"/>
            <a:ext cx="359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–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650578" y="3482810"/>
            <a:ext cx="138446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ar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(O - CXD)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507094" y="3838553"/>
            <a:ext cx="3592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=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454765" y="3841210"/>
            <a:ext cx="3063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4675807" y="3822566"/>
                <a:ext cx="745429" cy="344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 smtClean="0">
                    <a:solidFill>
                      <a:prstClr val="black"/>
                    </a:solidFill>
                    <a:latin typeface="Bookman Old Style" pitchFamily="18" charset="0"/>
                    <a:sym typeface="Symbol"/>
                  </a:rPr>
                  <a:t>36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5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500" b="1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𝟑</m:t>
                        </m:r>
                      </m:e>
                    </m:rad>
                  </m:oMath>
                </a14:m>
                <a:endParaRPr lang="en-US" sz="15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807" y="3822566"/>
                <a:ext cx="745429" cy="344903"/>
              </a:xfrm>
              <a:prstGeom prst="rect">
                <a:avLst/>
              </a:prstGeom>
              <a:blipFill rotWithShape="1">
                <a:blip r:embed="rId2"/>
                <a:stretch>
                  <a:fillRect l="-2459" b="-17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/>
          <p:cNvSpPr txBox="1"/>
          <p:nvPr/>
        </p:nvSpPr>
        <p:spPr>
          <a:xfrm>
            <a:off x="5258018" y="3828916"/>
            <a:ext cx="2884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–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448299" y="3837890"/>
            <a:ext cx="8752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18.85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3680790" y="3819525"/>
            <a:ext cx="9729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113.14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2987271" y="3083111"/>
            <a:ext cx="3592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=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3316841" y="3083111"/>
            <a:ext cx="10456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18.85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3505200" y="4155148"/>
            <a:ext cx="3592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=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3812674" y="4155148"/>
            <a:ext cx="8545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94.29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4452932" y="4155148"/>
            <a:ext cx="3592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/>
              <p:cNvSpPr txBox="1"/>
              <p:nvPr/>
            </p:nvSpPr>
            <p:spPr>
              <a:xfrm>
                <a:off x="4621370" y="4144279"/>
                <a:ext cx="848843" cy="344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 smtClean="0">
                    <a:solidFill>
                      <a:prstClr val="black"/>
                    </a:solidFill>
                    <a:latin typeface="Bookman Old Style" pitchFamily="18" charset="0"/>
                    <a:sym typeface="Symbol"/>
                  </a:rPr>
                  <a:t>36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5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500" b="1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𝟑</m:t>
                        </m:r>
                      </m:e>
                    </m:rad>
                  </m:oMath>
                </a14:m>
                <a:endParaRPr lang="en-US" sz="15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28" name="TextBox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370" y="4144279"/>
                <a:ext cx="848843" cy="344903"/>
              </a:xfrm>
              <a:prstGeom prst="rect">
                <a:avLst/>
              </a:prstGeom>
              <a:blipFill rotWithShape="1">
                <a:blip r:embed="rId3"/>
                <a:stretch>
                  <a:fillRect l="-2158" b="-19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TextBox 128"/>
          <p:cNvSpPr txBox="1"/>
          <p:nvPr/>
        </p:nvSpPr>
        <p:spPr>
          <a:xfrm>
            <a:off x="3714750" y="4155148"/>
            <a:ext cx="3592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prstClr val="black"/>
                </a:solidFill>
                <a:latin typeface="Bookman Old Style" pitchFamily="18" charset="0"/>
              </a:rPr>
              <a:t>[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5162544" y="4155148"/>
            <a:ext cx="3592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]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5238750" y="4155148"/>
            <a:ext cx="6640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cm</a:t>
            </a:r>
            <a:r>
              <a:rPr lang="en-US" sz="1500" b="1" baseline="30000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2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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7116922" y="850060"/>
            <a:ext cx="1434189" cy="1434189"/>
          </a:xfrm>
          <a:prstGeom prst="ellipse">
            <a:avLst/>
          </a:prstGeom>
          <a:pattFill prst="wdDnDiag">
            <a:fgClr>
              <a:srgbClr val="92D050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0" name="Isosceles Triangle 109"/>
          <p:cNvSpPr/>
          <p:nvPr/>
        </p:nvSpPr>
        <p:spPr>
          <a:xfrm>
            <a:off x="7026598" y="1503311"/>
            <a:ext cx="1625414" cy="1529842"/>
          </a:xfrm>
          <a:prstGeom prst="triangle">
            <a:avLst/>
          </a:prstGeom>
          <a:pattFill prst="wdDnDiag">
            <a:fgClr>
              <a:schemeClr val="accent6">
                <a:lumMod val="50000"/>
              </a:schemeClr>
            </a:fgClr>
            <a:bgClr>
              <a:schemeClr val="accent6">
                <a:lumMod val="20000"/>
                <a:lumOff val="80000"/>
              </a:schemeClr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6739760" y="2939609"/>
            <a:ext cx="382450" cy="347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A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8609150" y="2929022"/>
            <a:ext cx="382450" cy="347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B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8243187" y="2028946"/>
            <a:ext cx="382450" cy="347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D</a:t>
            </a:r>
          </a:p>
        </p:txBody>
      </p:sp>
      <p:sp>
        <p:nvSpPr>
          <p:cNvPr id="134" name="Oval 133"/>
          <p:cNvSpPr/>
          <p:nvPr/>
        </p:nvSpPr>
        <p:spPr>
          <a:xfrm>
            <a:off x="7115623" y="848760"/>
            <a:ext cx="1434189" cy="143418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122210" y="2068509"/>
            <a:ext cx="382450" cy="347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C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7488380" y="3013479"/>
            <a:ext cx="710923" cy="347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12 cm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37" name="Oval 136"/>
          <p:cNvSpPr/>
          <p:nvPr/>
        </p:nvSpPr>
        <p:spPr>
          <a:xfrm>
            <a:off x="7116922" y="850060"/>
            <a:ext cx="1434189" cy="1434189"/>
          </a:xfrm>
          <a:prstGeom prst="ellipse">
            <a:avLst/>
          </a:prstGeom>
          <a:noFill/>
          <a:ln w="19050"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7685999" y="1230812"/>
            <a:ext cx="382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O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39" name="Oval 138"/>
          <p:cNvSpPr/>
          <p:nvPr/>
        </p:nvSpPr>
        <p:spPr>
          <a:xfrm>
            <a:off x="7811338" y="1476660"/>
            <a:ext cx="57643" cy="576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40" name="Straight Connector 139"/>
          <p:cNvCxnSpPr/>
          <p:nvPr/>
        </p:nvCxnSpPr>
        <p:spPr>
          <a:xfrm flipV="1">
            <a:off x="7475189" y="1510605"/>
            <a:ext cx="359801" cy="676687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 flipV="1">
            <a:off x="7839902" y="1503354"/>
            <a:ext cx="359801" cy="676687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Isosceles Triangle 141"/>
          <p:cNvSpPr/>
          <p:nvPr/>
        </p:nvSpPr>
        <p:spPr>
          <a:xfrm>
            <a:off x="7026598" y="1503311"/>
            <a:ext cx="1625414" cy="1529842"/>
          </a:xfrm>
          <a:prstGeom prst="triangle">
            <a:avLst/>
          </a:prstGeom>
          <a:noFill/>
          <a:ln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3" name="Oval 142"/>
          <p:cNvSpPr/>
          <p:nvPr/>
        </p:nvSpPr>
        <p:spPr>
          <a:xfrm>
            <a:off x="7116922" y="850060"/>
            <a:ext cx="1434189" cy="1434189"/>
          </a:xfrm>
          <a:prstGeom prst="ellipse">
            <a:avLst/>
          </a:prstGeom>
          <a:solidFill>
            <a:srgbClr val="0000FF">
              <a:alpha val="21961"/>
            </a:srgbClr>
          </a:solidFill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4" name="Isosceles Triangle 143"/>
          <p:cNvSpPr/>
          <p:nvPr/>
        </p:nvSpPr>
        <p:spPr>
          <a:xfrm>
            <a:off x="7026598" y="1503311"/>
            <a:ext cx="1625414" cy="1529842"/>
          </a:xfrm>
          <a:prstGeom prst="triangle">
            <a:avLst/>
          </a:prstGeom>
          <a:solidFill>
            <a:srgbClr val="0000FF">
              <a:alpha val="14902"/>
            </a:srgbClr>
          </a:solidFill>
          <a:ln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7695886" y="2390230"/>
            <a:ext cx="382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X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48" name="Rounded Rectangle 147"/>
          <p:cNvSpPr/>
          <p:nvPr/>
        </p:nvSpPr>
        <p:spPr bwMode="auto">
          <a:xfrm>
            <a:off x="1234440" y="1202769"/>
            <a:ext cx="5625010" cy="317107"/>
          </a:xfrm>
          <a:prstGeom prst="roundRect">
            <a:avLst/>
          </a:prstGeom>
          <a:solidFill>
            <a:srgbClr val="66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 kern="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55" name="Rounded Rectangle 154"/>
          <p:cNvSpPr/>
          <p:nvPr/>
        </p:nvSpPr>
        <p:spPr bwMode="auto">
          <a:xfrm>
            <a:off x="4509576" y="2455580"/>
            <a:ext cx="2391674" cy="394497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 kern="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60" name="Rounded Rectangle 159"/>
          <p:cNvSpPr/>
          <p:nvPr/>
        </p:nvSpPr>
        <p:spPr bwMode="auto">
          <a:xfrm>
            <a:off x="4723959" y="2915777"/>
            <a:ext cx="1870394" cy="394497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 kern="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63" name="Rounded Rectangle 162"/>
          <p:cNvSpPr/>
          <p:nvPr/>
        </p:nvSpPr>
        <p:spPr bwMode="auto">
          <a:xfrm>
            <a:off x="5501964" y="1242419"/>
            <a:ext cx="1182931" cy="263036"/>
          </a:xfrm>
          <a:prstGeom prst="roundRect">
            <a:avLst/>
          </a:prstGeom>
          <a:solidFill>
            <a:srgbClr val="FFFF00"/>
          </a:solidFill>
          <a:ln w="12700" cap="flat" cmpd="sng" algn="ctr">
            <a:solidFill>
              <a:srgbClr val="0000E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 kern="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6131529" y="946908"/>
            <a:ext cx="383383" cy="400110"/>
          </a:xfrm>
          <a:prstGeom prst="rect">
            <a:avLst/>
          </a:prstGeom>
          <a:effectLst>
            <a:glow rad="63500">
              <a:schemeClr val="accent1"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E20EB5"/>
                </a:solidFill>
                <a:latin typeface="Bookman Old Style" panose="02050604050505020204" pitchFamily="18" charset="0"/>
                <a:sym typeface="Symbol"/>
              </a:rPr>
              <a:t>?</a:t>
            </a:r>
            <a:endParaRPr lang="en-US" sz="2000" b="1" dirty="0">
              <a:solidFill>
                <a:srgbClr val="E20EB5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6093429" y="806396"/>
            <a:ext cx="539836" cy="485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  <a:effectLst>
                  <a:glow rad="63500">
                    <a:srgbClr val="C0504D">
                      <a:satMod val="175000"/>
                      <a:alpha val="40000"/>
                    </a:srgbClr>
                  </a:glow>
                </a:effectLst>
                <a:sym typeface="Wingdings"/>
              </a:rPr>
              <a:t></a:t>
            </a:r>
            <a:endParaRPr lang="en-US" sz="2400" dirty="0">
              <a:solidFill>
                <a:srgbClr val="FF0000"/>
              </a:solidFill>
              <a:effectLst>
                <a:glow rad="63500">
                  <a:srgbClr val="C0504D">
                    <a:satMod val="175000"/>
                    <a:alpha val="40000"/>
                  </a:srgbClr>
                </a:glow>
              </a:effectLst>
            </a:endParaRPr>
          </a:p>
        </p:txBody>
      </p:sp>
      <p:sp>
        <p:nvSpPr>
          <p:cNvPr id="166" name="Rounded Rectangle 165"/>
          <p:cNvSpPr/>
          <p:nvPr/>
        </p:nvSpPr>
        <p:spPr bwMode="auto">
          <a:xfrm rot="10800000" flipH="1" flipV="1">
            <a:off x="766671" y="2055047"/>
            <a:ext cx="2256513" cy="535779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808580" y="2060892"/>
            <a:ext cx="2141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What is formula to find area of sector?</a:t>
            </a:r>
            <a:endParaRPr lang="en-US" sz="14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168" name="Group 167"/>
          <p:cNvGrpSpPr/>
          <p:nvPr/>
        </p:nvGrpSpPr>
        <p:grpSpPr>
          <a:xfrm>
            <a:off x="1300071" y="2064888"/>
            <a:ext cx="1427291" cy="449739"/>
            <a:chOff x="5006427" y="1413460"/>
            <a:chExt cx="690373" cy="4497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Rectangle 168"/>
                <p:cNvSpPr/>
                <p:nvPr/>
              </p:nvSpPr>
              <p:spPr>
                <a:xfrm>
                  <a:off x="5006427" y="1413460"/>
                  <a:ext cx="690373" cy="44973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16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Calibri" pitchFamily="34" charset="0"/>
                              <a:sym typeface="Symbol"/>
                            </a:rPr>
                          </m:ctrlPr>
                        </m:fPr>
                        <m:num>
                          <m:r>
                            <a:rPr lang="en-US" sz="1600" b="1" smtClean="0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  <a:cs typeface="Calibri" pitchFamily="34" charset="0"/>
                              <a:sym typeface="Symbol"/>
                            </a:rPr>
                            <m:t>𝛉</m:t>
                          </m:r>
                        </m:num>
                        <m:den>
                          <m:r>
                            <a:rPr lang="en-US" sz="1600" b="1" smtClean="0">
                              <a:solidFill>
                                <a:srgbClr val="FFFF00"/>
                              </a:solidFill>
                              <a:latin typeface="Cambria Math"/>
                              <a:cs typeface="Calibri" pitchFamily="34" charset="0"/>
                              <a:sym typeface="Symbol"/>
                            </a:rPr>
                            <m:t>𝟑𝟔𝟎</m:t>
                          </m:r>
                        </m:den>
                      </m:f>
                    </m:oMath>
                  </a14:m>
                  <a:r>
                    <a:rPr lang="en-US" sz="1400" b="1" dirty="0" smtClean="0">
                      <a:solidFill>
                        <a:srgbClr val="FFFF00"/>
                      </a:solidFill>
                      <a:latin typeface="Bookman Old Style" pitchFamily="18" charset="0"/>
                      <a:cs typeface="Calibri" pitchFamily="34" charset="0"/>
                      <a:sym typeface="Symbol"/>
                    </a:rPr>
                    <a:t>  </a:t>
                  </a:r>
                  <a:r>
                    <a:rPr lang="en-US" sz="1600" b="1" dirty="0">
                      <a:solidFill>
                        <a:srgbClr val="FFFF00"/>
                      </a:solidFill>
                      <a:latin typeface="Bookman Old Style" pitchFamily="18" charset="0"/>
                      <a:cs typeface="Calibri" pitchFamily="34" charset="0"/>
                      <a:sym typeface="Symbol"/>
                    </a:rPr>
                    <a:t></a:t>
                  </a:r>
                  <a:r>
                    <a:rPr lang="en-US" sz="1600" b="1" dirty="0" smtClean="0">
                      <a:solidFill>
                        <a:srgbClr val="FFFF00"/>
                      </a:solidFill>
                      <a:latin typeface="Bookman Old Style" pitchFamily="18" charset="0"/>
                      <a:cs typeface="Calibri" pitchFamily="34" charset="0"/>
                      <a:sym typeface="Symbol"/>
                    </a:rPr>
                    <a:t>r</a:t>
                  </a:r>
                  <a:r>
                    <a:rPr lang="en-US" sz="1600" b="1" baseline="30000" dirty="0" smtClean="0">
                      <a:solidFill>
                        <a:srgbClr val="FFFF00"/>
                      </a:solidFill>
                      <a:latin typeface="Bookman Old Style" pitchFamily="18" charset="0"/>
                      <a:cs typeface="Calibri" pitchFamily="34" charset="0"/>
                      <a:sym typeface="Symbol"/>
                    </a:rPr>
                    <a:t>2</a:t>
                  </a:r>
                  <a:endParaRPr lang="en-IN" sz="1600" b="1" baseline="3000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181" name="Rectangle 1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6427" y="1413460"/>
                  <a:ext cx="690373" cy="449739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0" name="Rectangle 169"/>
            <p:cNvSpPr/>
            <p:nvPr/>
          </p:nvSpPr>
          <p:spPr>
            <a:xfrm>
              <a:off x="5104573" y="1413460"/>
              <a:ext cx="43229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IN" sz="14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174" name="Rounded Rectangle 173"/>
          <p:cNvSpPr/>
          <p:nvPr/>
        </p:nvSpPr>
        <p:spPr bwMode="auto">
          <a:xfrm rot="10800000" flipH="1" flipV="1">
            <a:off x="867794" y="1987818"/>
            <a:ext cx="2114571" cy="804824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kern="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We know that, in equilateral triangle each angle is 60</a:t>
            </a:r>
            <a:r>
              <a:rPr lang="en-US" sz="1400" b="1" kern="0" baseline="300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o</a:t>
            </a:r>
            <a:endParaRPr lang="en-US" sz="1400" b="1" kern="0" baseline="30000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8" name="Rounded Rectangle 177"/>
          <p:cNvSpPr/>
          <p:nvPr/>
        </p:nvSpPr>
        <p:spPr>
          <a:xfrm rot="17880000">
            <a:off x="7339396" y="1706610"/>
            <a:ext cx="452597" cy="18423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147" name="TextBox 146"/>
          <p:cNvSpPr txBox="1"/>
          <p:nvPr/>
        </p:nvSpPr>
        <p:spPr>
          <a:xfrm rot="17940000">
            <a:off x="7263281" y="1636583"/>
            <a:ext cx="646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6 cm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1379220" y="3083111"/>
            <a:ext cx="17869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  </a:t>
            </a:r>
            <a:r>
              <a:rPr lang="en-US" sz="1500" b="1" dirty="0" err="1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ar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(O - CXD)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3964968" y="3086785"/>
            <a:ext cx="6070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cm</a:t>
            </a:r>
            <a:r>
              <a:rPr lang="en-US" sz="1500" b="1" baseline="30000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2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82" name="Rounded Rectangle 181"/>
          <p:cNvSpPr/>
          <p:nvPr/>
        </p:nvSpPr>
        <p:spPr>
          <a:xfrm>
            <a:off x="4555882" y="2508731"/>
            <a:ext cx="2287638" cy="296705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4557520" y="2498940"/>
            <a:ext cx="15144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</a:rPr>
              <a:t>ar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(circle</a:t>
            </a:r>
            <a:r>
              <a:rPr lang="en-US" sz="1400" b="1" dirty="0" smtClean="0">
                <a:solidFill>
                  <a:prstClr val="black"/>
                </a:solidFill>
                <a:latin typeface="Bookman Old Style"/>
              </a:rPr>
              <a:t>) =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5628873" y="2498940"/>
            <a:ext cx="13416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113.14 cm</a:t>
            </a:r>
            <a:r>
              <a:rPr lang="en-US" sz="1400" b="1" baseline="300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2</a:t>
            </a:r>
            <a:endParaRPr lang="en-US" sz="1400" b="1" baseline="30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4" name="Rounded Rectangle 183"/>
          <p:cNvSpPr/>
          <p:nvPr/>
        </p:nvSpPr>
        <p:spPr>
          <a:xfrm>
            <a:off x="4779717" y="2964672"/>
            <a:ext cx="1763410" cy="296705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4771903" y="2959137"/>
            <a:ext cx="15144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prstClr val="black"/>
                </a:solidFill>
                <a:latin typeface="Bookman Old Style" pitchFamily="18" charset="0"/>
              </a:rPr>
              <a:t>ar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(</a:t>
            </a:r>
            <a:r>
              <a:rPr lang="en-US" sz="1400" b="1" dirty="0">
                <a:solidFill>
                  <a:prstClr val="black"/>
                </a:solidFill>
                <a:latin typeface="Symbol" pitchFamily="18" charset="2"/>
              </a:rPr>
              <a:t>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AOB</a:t>
            </a:r>
            <a:r>
              <a:rPr lang="en-US" sz="1400" b="1" dirty="0" smtClean="0">
                <a:solidFill>
                  <a:prstClr val="black"/>
                </a:solidFill>
                <a:latin typeface="Bookman Old Style"/>
              </a:rPr>
              <a:t>) =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Rectangle 161"/>
              <p:cNvSpPr/>
              <p:nvPr/>
            </p:nvSpPr>
            <p:spPr>
              <a:xfrm>
                <a:off x="5885932" y="2959137"/>
                <a:ext cx="757325" cy="3280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Bookman Old Style" pitchFamily="18" charset="0"/>
                    <a:sym typeface="Symbol"/>
                  </a:rPr>
                  <a:t>36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400" b="1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𝟑</m:t>
                        </m:r>
                      </m:e>
                    </m:rad>
                  </m:oMath>
                </a14:m>
                <a:endParaRPr lang="en-US" sz="1400" b="1" baseline="30000" dirty="0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162" name="Rectangle 1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932" y="2959137"/>
                <a:ext cx="757325" cy="328039"/>
              </a:xfrm>
              <a:prstGeom prst="rect">
                <a:avLst/>
              </a:prstGeom>
              <a:blipFill rotWithShape="1">
                <a:blip r:embed="rId6"/>
                <a:stretch>
                  <a:fillRect l="-241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/>
          <p:cNvCxnSpPr/>
          <p:nvPr/>
        </p:nvCxnSpPr>
        <p:spPr>
          <a:xfrm>
            <a:off x="3785262" y="4108217"/>
            <a:ext cx="69113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>
            <a:off x="5551003" y="4122505"/>
            <a:ext cx="57118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699738" y="4155148"/>
            <a:ext cx="30969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Area of the shaded portion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450850" y="4155148"/>
            <a:ext cx="4844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/>
              <p:cNvSpPr txBox="1"/>
              <p:nvPr/>
            </p:nvSpPr>
            <p:spPr>
              <a:xfrm>
                <a:off x="698467" y="4534585"/>
                <a:ext cx="5204335" cy="344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 smtClean="0">
                    <a:solidFill>
                      <a:prstClr val="black"/>
                    </a:solidFill>
                    <a:latin typeface="Bookman Old Style" pitchFamily="18" charset="0"/>
                    <a:sym typeface="Symbol"/>
                  </a:rPr>
                  <a:t>Area of the shaded portion is </a:t>
                </a:r>
                <a:r>
                  <a:rPr lang="en-US" sz="1500" b="1" dirty="0" smtClean="0">
                    <a:solidFill>
                      <a:prstClr val="black"/>
                    </a:solidFill>
                    <a:latin typeface="Bookman Old Style" pitchFamily="18" charset="0"/>
                  </a:rPr>
                  <a:t>[94.29 + </a:t>
                </a:r>
                <a:r>
                  <a:rPr lang="en-US" sz="1500" b="1" dirty="0">
                    <a:solidFill>
                      <a:prstClr val="black"/>
                    </a:solidFill>
                    <a:latin typeface="Bookman Old Style" pitchFamily="18" charset="0"/>
                    <a:sym typeface="Symbol"/>
                  </a:rPr>
                  <a:t>36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5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500" b="1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𝟑</m:t>
                        </m:r>
                        <m:r>
                          <a:rPr lang="en-US" sz="1500" b="1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 </m:t>
                        </m:r>
                      </m:e>
                    </m:rad>
                  </m:oMath>
                </a14:m>
                <a:r>
                  <a:rPr lang="en-US" sz="1500" b="1" dirty="0">
                    <a:solidFill>
                      <a:prstClr val="black"/>
                    </a:solidFill>
                    <a:latin typeface="Bookman Old Style" pitchFamily="18" charset="0"/>
                  </a:rPr>
                  <a:t>]</a:t>
                </a:r>
                <a:r>
                  <a:rPr lang="en-US" sz="1500" b="1" dirty="0" smtClean="0">
                    <a:solidFill>
                      <a:prstClr val="black"/>
                    </a:solidFill>
                    <a:latin typeface="Bookman Old Style" pitchFamily="18" charset="0"/>
                  </a:rPr>
                  <a:t> </a:t>
                </a:r>
                <a:r>
                  <a:rPr lang="en-US" sz="1500" b="1" dirty="0">
                    <a:solidFill>
                      <a:prstClr val="black"/>
                    </a:solidFill>
                    <a:latin typeface="Bookman Old Style" pitchFamily="18" charset="0"/>
                    <a:sym typeface="Symbol"/>
                  </a:rPr>
                  <a:t>cm</a:t>
                </a:r>
                <a:r>
                  <a:rPr lang="en-US" sz="1500" b="1" baseline="30000" dirty="0">
                    <a:solidFill>
                      <a:prstClr val="black"/>
                    </a:solidFill>
                    <a:latin typeface="Bookman Old Style" pitchFamily="18" charset="0"/>
                    <a:sym typeface="Symbol"/>
                  </a:rPr>
                  <a:t>2</a:t>
                </a:r>
                <a:r>
                  <a:rPr lang="en-US" sz="1500" b="1" dirty="0">
                    <a:solidFill>
                      <a:prstClr val="black"/>
                    </a:solidFill>
                    <a:latin typeface="Bookman Old Style" pitchFamily="18" charset="0"/>
                    <a:sym typeface="Symbol"/>
                  </a:rPr>
                  <a:t></a:t>
                </a:r>
                <a:endParaRPr lang="en-US" sz="15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90" name="TextBox 1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467" y="4534585"/>
                <a:ext cx="5204335" cy="344903"/>
              </a:xfrm>
              <a:prstGeom prst="rect">
                <a:avLst/>
              </a:prstGeom>
              <a:blipFill rotWithShape="1">
                <a:blip r:embed="rId7"/>
                <a:stretch>
                  <a:fillRect l="-469" b="-19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1" name="TextBox 190"/>
          <p:cNvSpPr txBox="1"/>
          <p:nvPr/>
        </p:nvSpPr>
        <p:spPr>
          <a:xfrm>
            <a:off x="449580" y="4534585"/>
            <a:ext cx="4844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3660775" y="850900"/>
            <a:ext cx="539836" cy="485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  <a:effectLst>
                  <a:glow rad="63500">
                    <a:srgbClr val="C0504D">
                      <a:satMod val="175000"/>
                      <a:alpha val="40000"/>
                    </a:srgbClr>
                  </a:glow>
                </a:effectLst>
                <a:sym typeface="Wingdings"/>
              </a:rPr>
              <a:t></a:t>
            </a:r>
            <a:endParaRPr lang="en-US" sz="2400" dirty="0">
              <a:solidFill>
                <a:srgbClr val="FF0000"/>
              </a:solidFill>
              <a:effectLst>
                <a:glow rad="63500">
                  <a:srgbClr val="C0504D">
                    <a:satMod val="175000"/>
                    <a:alpha val="40000"/>
                  </a:srgbClr>
                </a:glow>
              </a:effectLst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717964" y="854252"/>
            <a:ext cx="539836" cy="485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  <a:effectLst>
                  <a:glow rad="63500">
                    <a:srgbClr val="C0504D">
                      <a:satMod val="175000"/>
                      <a:alpha val="40000"/>
                    </a:srgbClr>
                  </a:glow>
                </a:effectLst>
                <a:sym typeface="Wingdings"/>
              </a:rPr>
              <a:t></a:t>
            </a:r>
            <a:endParaRPr lang="en-US" sz="2400" dirty="0">
              <a:solidFill>
                <a:srgbClr val="FF0000"/>
              </a:solidFill>
              <a:effectLst>
                <a:glow rad="63500">
                  <a:srgbClr val="C0504D">
                    <a:satMod val="175000"/>
                    <a:alpha val="40000"/>
                  </a:srgbClr>
                </a:glow>
              </a:effectLst>
            </a:endParaRPr>
          </a:p>
        </p:txBody>
      </p:sp>
      <p:sp>
        <p:nvSpPr>
          <p:cNvPr id="121" name="Arc 120"/>
          <p:cNvSpPr/>
          <p:nvPr/>
        </p:nvSpPr>
        <p:spPr>
          <a:xfrm rot="8100000">
            <a:off x="7078373" y="734723"/>
            <a:ext cx="1542356" cy="1542356"/>
          </a:xfrm>
          <a:prstGeom prst="arc">
            <a:avLst>
              <a:gd name="adj1" fmla="val 17223921"/>
              <a:gd name="adj2" fmla="val 20588044"/>
            </a:avLst>
          </a:prstGeom>
          <a:solidFill>
            <a:srgbClr val="0000FF">
              <a:alpha val="69804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72" name="Rectangle 171"/>
          <p:cNvSpPr/>
          <p:nvPr/>
        </p:nvSpPr>
        <p:spPr>
          <a:xfrm>
            <a:off x="7672389" y="1558371"/>
            <a:ext cx="383383" cy="400110"/>
          </a:xfrm>
          <a:prstGeom prst="rect">
            <a:avLst/>
          </a:prstGeom>
          <a:effectLst>
            <a:glow rad="63500">
              <a:schemeClr val="accent1"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effectLst>
                  <a:glow rad="63500">
                    <a:srgbClr val="C0504D">
                      <a:satMod val="175000"/>
                      <a:alpha val="40000"/>
                    </a:srgbClr>
                  </a:glow>
                </a:effectLst>
                <a:latin typeface="Bookman Old Style" panose="02050604050505020204" pitchFamily="18" charset="0"/>
                <a:sym typeface="Symbol"/>
              </a:rPr>
              <a:t>?</a:t>
            </a:r>
            <a:endParaRPr lang="en-US" sz="2000" b="1" dirty="0">
              <a:solidFill>
                <a:srgbClr val="FFFF00"/>
              </a:solidFill>
              <a:effectLst>
                <a:glow rad="63500">
                  <a:srgbClr val="C0504D">
                    <a:satMod val="175000"/>
                    <a:alpha val="40000"/>
                  </a:srgbClr>
                </a:glo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7608595" y="1665704"/>
            <a:ext cx="485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FF00"/>
                </a:solidFill>
                <a:latin typeface="Bookman Old Style" pitchFamily="18" charset="0"/>
              </a:rPr>
              <a:t>60</a:t>
            </a:r>
            <a:r>
              <a:rPr lang="en-US" sz="1200" b="1" baseline="30000" dirty="0" smtClean="0">
                <a:solidFill>
                  <a:srgbClr val="FFFF00"/>
                </a:solidFill>
                <a:latin typeface="Bookman Old Style" pitchFamily="18" charset="0"/>
              </a:rPr>
              <a:t>o</a:t>
            </a:r>
            <a:endParaRPr lang="en-US" sz="1200" b="1" baseline="30000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1302393" y="1261446"/>
            <a:ext cx="5389630" cy="224982"/>
          </a:xfrm>
          <a:prstGeom prst="roundRect">
            <a:avLst/>
          </a:prstGeom>
          <a:solidFill>
            <a:srgbClr val="FFBDD3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1143000" y="1200150"/>
            <a:ext cx="2239573" cy="3231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b="1" dirty="0" err="1" smtClean="0">
                <a:solidFill>
                  <a:srgbClr val="0000FF"/>
                </a:solidFill>
                <a:latin typeface="Bookman Old Style" pitchFamily="18" charset="0"/>
                <a:sym typeface="Symbol"/>
              </a:rPr>
              <a:t>ar</a:t>
            </a:r>
            <a:r>
              <a:rPr lang="en-US" sz="1500" b="1" dirty="0" smtClean="0">
                <a:solidFill>
                  <a:srgbClr val="0000FF"/>
                </a:solidFill>
                <a:latin typeface="Bookman Old Style" pitchFamily="18" charset="0"/>
                <a:sym typeface="Symbol"/>
              </a:rPr>
              <a:t>(shaded region) =</a:t>
            </a:r>
            <a:endParaRPr lang="en-US" sz="15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3124200" y="1200150"/>
            <a:ext cx="1435605" cy="3231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b="1" dirty="0" err="1" smtClean="0">
                <a:solidFill>
                  <a:srgbClr val="C00000"/>
                </a:solidFill>
                <a:latin typeface="Bookman Old Style" pitchFamily="18" charset="0"/>
              </a:rPr>
              <a:t>ar</a:t>
            </a:r>
            <a:r>
              <a:rPr lang="en-US" sz="1500" b="1" dirty="0" smtClean="0">
                <a:solidFill>
                  <a:srgbClr val="C00000"/>
                </a:solidFill>
                <a:latin typeface="Bookman Old Style" pitchFamily="18" charset="0"/>
              </a:rPr>
              <a:t>(circle) + </a:t>
            </a:r>
            <a:endParaRPr lang="en-US" sz="1500" b="1" dirty="0">
              <a:solidFill>
                <a:srgbClr val="C00000"/>
              </a:solidFill>
              <a:latin typeface="Bookman Old Style" pitchFamily="18" charset="0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4248387" y="1200150"/>
            <a:ext cx="1333263" cy="3231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b="1" dirty="0" err="1" smtClean="0">
                <a:solidFill>
                  <a:srgbClr val="C00000"/>
                </a:solidFill>
                <a:latin typeface="Bookman Old Style" pitchFamily="18" charset="0"/>
              </a:rPr>
              <a:t>ar</a:t>
            </a:r>
            <a:r>
              <a:rPr lang="en-US" sz="1500" b="1" dirty="0" smtClean="0">
                <a:solidFill>
                  <a:srgbClr val="C00000"/>
                </a:solidFill>
                <a:latin typeface="Bookman Old Style" pitchFamily="18" charset="0"/>
              </a:rPr>
              <a:t>(</a:t>
            </a:r>
            <a:r>
              <a:rPr lang="en-US" sz="1500" b="1" dirty="0" smtClean="0">
                <a:solidFill>
                  <a:srgbClr val="C00000"/>
                </a:solidFill>
                <a:latin typeface="Bookman Old Style" pitchFamily="18" charset="0"/>
                <a:sym typeface="Symbol"/>
              </a:rPr>
              <a:t>AOB) –</a:t>
            </a:r>
            <a:endParaRPr lang="en-US" sz="1500" b="1" dirty="0">
              <a:solidFill>
                <a:srgbClr val="C00000"/>
              </a:solidFill>
              <a:latin typeface="Bookman Old Style" pitchFamily="18" charset="0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5381625" y="1208990"/>
            <a:ext cx="1435031" cy="32316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" b="1" dirty="0" err="1">
                <a:solidFill>
                  <a:srgbClr val="C00000"/>
                </a:solidFill>
                <a:latin typeface="Bookman Old Style" pitchFamily="18" charset="0"/>
              </a:rPr>
              <a:t>ar</a:t>
            </a:r>
            <a:r>
              <a:rPr lang="en-US" sz="1500" b="1" dirty="0">
                <a:solidFill>
                  <a:srgbClr val="C00000"/>
                </a:solidFill>
                <a:latin typeface="Bookman Old Style" pitchFamily="18" charset="0"/>
              </a:rPr>
              <a:t>(O – </a:t>
            </a:r>
            <a:r>
              <a:rPr lang="en-US" sz="1500" b="1" dirty="0" smtClean="0">
                <a:solidFill>
                  <a:srgbClr val="C00000"/>
                </a:solidFill>
                <a:latin typeface="Bookman Old Style" pitchFamily="18" charset="0"/>
              </a:rPr>
              <a:t>CXD) </a:t>
            </a:r>
            <a:endParaRPr lang="en-US" sz="1500" b="1" dirty="0">
              <a:solidFill>
                <a:srgbClr val="C00000"/>
              </a:solidFill>
              <a:latin typeface="Bookman Old Style" pitchFamily="18" charset="0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542472" y="1078513"/>
            <a:ext cx="676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26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4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4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3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"/>
                            </p:stCondLst>
                            <p:childTnLst>
                              <p:par>
                                <p:cTn id="14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500"/>
                            </p:stCondLst>
                            <p:childTnLst>
                              <p:par>
                                <p:cTn id="18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500"/>
                            </p:stCondLst>
                            <p:childTnLst>
                              <p:par>
                                <p:cTn id="19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0"/>
                            </p:stCondLst>
                            <p:childTnLst>
                              <p:par>
                                <p:cTn id="20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500"/>
                            </p:stCondLst>
                            <p:childTnLst>
                              <p:par>
                                <p:cTn id="2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500"/>
                            </p:stCondLst>
                            <p:childTnLst>
                              <p:par>
                                <p:cTn id="2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35" presetClass="emph" presetSubtype="0" repeatCount="1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3" dur="4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3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8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500"/>
                            </p:stCondLst>
                            <p:childTnLst>
                              <p:par>
                                <p:cTn id="33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6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9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0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1" fill="hold">
                            <p:stCondLst>
                              <p:cond delay="500"/>
                            </p:stCondLst>
                            <p:childTnLst>
                              <p:par>
                                <p:cTn id="36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500"/>
                            </p:stCondLst>
                            <p:childTnLst>
                              <p:par>
                                <p:cTn id="38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3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8" fill="hold">
                      <p:stCondLst>
                        <p:cond delay="indefinite"/>
                      </p:stCondLst>
                      <p:childTnLst>
                        <p:par>
                          <p:cTn id="419" fill="hold">
                            <p:stCondLst>
                              <p:cond delay="0"/>
                            </p:stCondLst>
                            <p:childTnLst>
                              <p:par>
                                <p:cTn id="4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2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8" fill="hold">
                      <p:stCondLst>
                        <p:cond delay="indefinite"/>
                      </p:stCondLst>
                      <p:childTnLst>
                        <p:par>
                          <p:cTn id="429" fill="hold">
                            <p:stCondLst>
                              <p:cond delay="0"/>
                            </p:stCondLst>
                            <p:childTnLst>
                              <p:par>
                                <p:cTn id="4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3" fill="hold">
                      <p:stCondLst>
                        <p:cond delay="indefinite"/>
                      </p:stCondLst>
                      <p:childTnLst>
                        <p:par>
                          <p:cTn id="434" fill="hold">
                            <p:stCondLst>
                              <p:cond delay="0"/>
                            </p:stCondLst>
                            <p:childTnLst>
                              <p:par>
                                <p:cTn id="4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8" fill="hold">
                            <p:stCondLst>
                              <p:cond delay="500"/>
                            </p:stCondLst>
                            <p:childTnLst>
                              <p:par>
                                <p:cTn id="4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2" fill="hold">
                      <p:stCondLst>
                        <p:cond delay="indefinite"/>
                      </p:stCondLst>
                      <p:childTnLst>
                        <p:par>
                          <p:cTn id="443" fill="hold">
                            <p:stCondLst>
                              <p:cond delay="0"/>
                            </p:stCondLst>
                            <p:childTnLst>
                              <p:par>
                                <p:cTn id="4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7" fill="hold">
                            <p:stCondLst>
                              <p:cond delay="500"/>
                            </p:stCondLst>
                            <p:childTnLst>
                              <p:par>
                                <p:cTn id="44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4" fill="hold">
                      <p:stCondLst>
                        <p:cond delay="indefinite"/>
                      </p:stCondLst>
                      <p:childTnLst>
                        <p:par>
                          <p:cTn id="455" fill="hold">
                            <p:stCondLst>
                              <p:cond delay="0"/>
                            </p:stCondLst>
                            <p:childTnLst>
                              <p:par>
                                <p:cTn id="4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9" fill="hold">
                      <p:stCondLst>
                        <p:cond delay="indefinite"/>
                      </p:stCondLst>
                      <p:childTnLst>
                        <p:par>
                          <p:cTn id="460" fill="hold">
                            <p:stCondLst>
                              <p:cond delay="0"/>
                            </p:stCondLst>
                            <p:childTnLst>
                              <p:par>
                                <p:cTn id="4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4" fill="hold">
                      <p:stCondLst>
                        <p:cond delay="indefinite"/>
                      </p:stCondLst>
                      <p:childTnLst>
                        <p:par>
                          <p:cTn id="465" fill="hold">
                            <p:stCondLst>
                              <p:cond delay="0"/>
                            </p:stCondLst>
                            <p:childTnLst>
                              <p:par>
                                <p:cTn id="4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9" fill="hold">
                            <p:stCondLst>
                              <p:cond delay="500"/>
                            </p:stCondLst>
                            <p:childTnLst>
                              <p:par>
                                <p:cTn id="4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3" fill="hold">
                      <p:stCondLst>
                        <p:cond delay="indefinite"/>
                      </p:stCondLst>
                      <p:childTnLst>
                        <p:par>
                          <p:cTn id="474" fill="hold">
                            <p:stCondLst>
                              <p:cond delay="0"/>
                            </p:stCondLst>
                            <p:childTnLst>
                              <p:par>
                                <p:cTn id="4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8" fill="hold">
                      <p:stCondLst>
                        <p:cond delay="indefinite"/>
                      </p:stCondLst>
                      <p:childTnLst>
                        <p:par>
                          <p:cTn id="479" fill="hold">
                            <p:stCondLst>
                              <p:cond delay="0"/>
                            </p:stCondLst>
                            <p:childTnLst>
                              <p:par>
                                <p:cTn id="4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2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3" fill="hold">
                            <p:stCondLst>
                              <p:cond delay="500"/>
                            </p:stCondLst>
                            <p:childTnLst>
                              <p:par>
                                <p:cTn id="4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 animBg="1"/>
      <p:bldP spid="186" grpId="0" animBg="1"/>
      <p:bldP spid="186" grpId="1" animBg="1"/>
      <p:bldP spid="185" grpId="0" animBg="1"/>
      <p:bldP spid="185" grpId="1" animBg="1"/>
      <p:bldP spid="183" grpId="0" animBg="1"/>
      <p:bldP spid="183" grpId="1" animBg="1"/>
      <p:bldP spid="181" grpId="0" animBg="1"/>
      <p:bldP spid="181" grpId="1" animBg="1"/>
      <p:bldP spid="177" grpId="0" animBg="1"/>
      <p:bldP spid="177" grpId="1" animBg="1"/>
      <p:bldP spid="176" grpId="0" animBg="1"/>
      <p:bldP spid="176" grpId="1" animBg="1"/>
      <p:bldP spid="171" grpId="0" animBg="1"/>
      <p:bldP spid="171" grpId="1" animBg="1"/>
      <p:bldP spid="33" grpId="0"/>
      <p:bldP spid="2" grpId="0"/>
      <p:bldP spid="3" grpId="0"/>
      <p:bldP spid="4" grpId="0"/>
      <p:bldP spid="5" grpId="0"/>
      <p:bldP spid="7" grpId="0"/>
      <p:bldP spid="8" grpId="0"/>
      <p:bldP spid="12" grpId="0"/>
      <p:bldP spid="13" grpId="0"/>
      <p:bldP spid="15" grpId="0"/>
      <p:bldP spid="16" grpId="0"/>
      <p:bldP spid="17" grpId="0"/>
      <p:bldP spid="19" grpId="0"/>
      <p:bldP spid="20" grpId="0"/>
      <p:bldP spid="22" grpId="0"/>
      <p:bldP spid="24" grpId="0"/>
      <p:bldP spid="25" grpId="0"/>
      <p:bldP spid="35" grpId="0"/>
      <p:bldP spid="36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6" grpId="0"/>
      <p:bldP spid="47" grpId="0"/>
      <p:bldP spid="49" grpId="0"/>
      <p:bldP spid="51" grpId="0"/>
      <p:bldP spid="55" grpId="0"/>
      <p:bldP spid="56" grpId="0"/>
      <p:bldP spid="57" grpId="0"/>
      <p:bldP spid="58" grpId="0"/>
      <p:bldP spid="111" grpId="0"/>
      <p:bldP spid="122" grpId="0"/>
      <p:bldP spid="123" grpId="0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55" grpId="0" animBg="1"/>
      <p:bldP spid="160" grpId="0" animBg="1"/>
      <p:bldP spid="163" grpId="0" animBg="1"/>
      <p:bldP spid="163" grpId="1" animBg="1"/>
      <p:bldP spid="164" grpId="0"/>
      <p:bldP spid="164" grpId="1"/>
      <p:bldP spid="165" grpId="0"/>
      <p:bldP spid="166" grpId="0" animBg="1"/>
      <p:bldP spid="166" grpId="1" animBg="1"/>
      <p:bldP spid="167" grpId="0"/>
      <p:bldP spid="167" grpId="1"/>
      <p:bldP spid="174" grpId="0" animBg="1"/>
      <p:bldP spid="174" grpId="1" animBg="1"/>
      <p:bldP spid="178" grpId="0" animBg="1"/>
      <p:bldP spid="178" grpId="1" animBg="1"/>
      <p:bldP spid="179" grpId="0"/>
      <p:bldP spid="180" grpId="0"/>
      <p:bldP spid="182" grpId="0" animBg="1"/>
      <p:bldP spid="182" grpId="1" animBg="1"/>
      <p:bldP spid="158" grpId="0"/>
      <p:bldP spid="159" grpId="0"/>
      <p:bldP spid="184" grpId="0" animBg="1"/>
      <p:bldP spid="184" grpId="1" animBg="1"/>
      <p:bldP spid="161" grpId="0"/>
      <p:bldP spid="162" grpId="0"/>
      <p:bldP spid="188" grpId="0"/>
      <p:bldP spid="189" grpId="0"/>
      <p:bldP spid="190" grpId="0"/>
      <p:bldP spid="191" grpId="0"/>
      <p:bldP spid="172" grpId="0"/>
      <p:bldP spid="172" grpId="1"/>
      <p:bldP spid="172" grpId="2"/>
      <p:bldP spid="175" grpId="0"/>
      <p:bldP spid="133" grpId="0" animBg="1"/>
      <p:bldP spid="133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1790700" y="2187029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 smtClean="0"/>
              <a:t>Thank You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027564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ounded Rectangle 192"/>
          <p:cNvSpPr/>
          <p:nvPr/>
        </p:nvSpPr>
        <p:spPr>
          <a:xfrm>
            <a:off x="877024" y="709255"/>
            <a:ext cx="2716554" cy="261931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9" name="Rounded Rectangle 188"/>
          <p:cNvSpPr/>
          <p:nvPr/>
        </p:nvSpPr>
        <p:spPr>
          <a:xfrm>
            <a:off x="900617" y="487463"/>
            <a:ext cx="4903284" cy="251727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8" name="Rounded Rectangle 187"/>
          <p:cNvSpPr/>
          <p:nvPr/>
        </p:nvSpPr>
        <p:spPr>
          <a:xfrm>
            <a:off x="4801486" y="241491"/>
            <a:ext cx="2254970" cy="246888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577538" name="Picture 2" descr="C:\Users\ADMIN\Desktop\sea-water-ocean-horiz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63" y="1200150"/>
            <a:ext cx="9259618" cy="410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7540" name="Picture 4" descr="C:\Users\ADMIN\Desktop\lighthouse-on-rock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290" l="6576" r="100000">
                        <a14:foregroundMark x1="35828" y1="45506" x2="35828" y2="45506"/>
                        <a14:foregroundMark x1="35828" y1="45506" x2="35828" y2="45506"/>
                        <a14:foregroundMark x1="34240" y1="48645" x2="34240" y2="48645"/>
                        <a14:foregroundMark x1="34240" y1="48645" x2="34240" y2="48645"/>
                        <a14:foregroundMark x1="43991" y1="50071" x2="43991" y2="50071"/>
                        <a14:foregroundMark x1="43991" y1="50071" x2="43991" y2="50071"/>
                        <a14:foregroundMark x1="49660" y1="50071" x2="49660" y2="50071"/>
                        <a14:foregroundMark x1="49660" y1="50071" x2="49660" y2="50071"/>
                        <a14:foregroundMark x1="55329" y1="48645" x2="55329" y2="48645"/>
                        <a14:foregroundMark x1="55329" y1="48645" x2="55329" y2="48645"/>
                        <a14:foregroundMark x1="53741" y1="41227" x2="53741" y2="41227"/>
                        <a14:foregroundMark x1="53741" y1="41227" x2="53741" y2="41227"/>
                        <a14:foregroundMark x1="38549" y1="39515" x2="38549" y2="39515"/>
                        <a14:foregroundMark x1="38549" y1="39515" x2="38549" y2="39515"/>
                        <a14:foregroundMark x1="47392" y1="39943" x2="41950" y2="42796"/>
                        <a14:foregroundMark x1="51429" y1="7928" x2="51429" y2="7928"/>
                        <a14:foregroundMark x1="41299" y1="8108" x2="41299" y2="8108"/>
                        <a14:backgroundMark x1="29351" y1="5225" x2="29351" y2="5225"/>
                        <a14:backgroundMark x1="23377" y1="4865" x2="23377" y2="4865"/>
                        <a14:backgroundMark x1="16883" y1="3243" x2="16883" y2="3243"/>
                        <a14:backgroundMark x1="33247" y1="7928" x2="33247" y2="7928"/>
                        <a14:backgroundMark x1="24935" y1="18739" x2="24935" y2="187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830"/>
          <a:stretch/>
        </p:blipFill>
        <p:spPr bwMode="auto">
          <a:xfrm flipH="1">
            <a:off x="513978" y="2236913"/>
            <a:ext cx="1601069" cy="224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-87260" y="3929404"/>
            <a:ext cx="9335316" cy="1336163"/>
            <a:chOff x="-3470113" y="6245696"/>
            <a:chExt cx="10697725" cy="2365732"/>
          </a:xfrm>
        </p:grpSpPr>
        <p:grpSp>
          <p:nvGrpSpPr>
            <p:cNvPr id="2" name="Group 1"/>
            <p:cNvGrpSpPr/>
            <p:nvPr/>
          </p:nvGrpSpPr>
          <p:grpSpPr>
            <a:xfrm>
              <a:off x="-3470113" y="6245696"/>
              <a:ext cx="4091907" cy="2365732"/>
              <a:chOff x="-967707" y="6831876"/>
              <a:chExt cx="2586297" cy="1495265"/>
            </a:xfrm>
          </p:grpSpPr>
          <p:pic>
            <p:nvPicPr>
              <p:cNvPr id="577557" name="Picture 5" descr="C:\Users\ADMIN\Desktop\ston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379283" y="7093468"/>
                <a:ext cx="496212" cy="375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77558" name="Picture 6" descr="C:\Users\ADMIN\Desktop\download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346" b="89720" l="0" r="9703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16270" y="7082792"/>
                <a:ext cx="465542" cy="422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77559" name="Picture 7" descr="C:\Users\ADMIN\Desktop\download (1)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5310" b="94690" l="2691" r="9461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52400" y="7312572"/>
                <a:ext cx="490986" cy="497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5" name="Picture 5" descr="C:\Users\ADMIN\Desktop\ston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57200" y="7149205"/>
                <a:ext cx="496212" cy="375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6" name="Picture 6" descr="C:\Users\ADMIN\Desktop\download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346" b="89720" l="0" r="9703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76200" y="7026406"/>
                <a:ext cx="465542" cy="422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7" name="Picture 5" descr="C:\Users\ADMIN\Desktop\ston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33121" y="7445087"/>
                <a:ext cx="496212" cy="375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8" name="Picture 7" descr="C:\Users\ADMIN\Desktop\download (1).jp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5310" b="94690" l="2691" r="9461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78465" y="7358964"/>
                <a:ext cx="490986" cy="497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9" name="Picture 5" descr="C:\Users\ADMIN\Desktop\ston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99197" y="7169241"/>
                <a:ext cx="496212" cy="375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0" name="Picture 6" descr="C:\Users\ADMIN\Desktop\download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346" b="89720" l="0" r="9703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41300" y="7641654"/>
                <a:ext cx="465542" cy="422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1" name="Picture 5" descr="C:\Users\ADMIN\Desktop\ston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44892" y="7946815"/>
                <a:ext cx="496212" cy="375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2" name="Picture 7" descr="C:\Users\ADMIN\Desktop\download (1).jp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5310" b="94690" l="2691" r="9461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92761" y="7186751"/>
                <a:ext cx="490986" cy="497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3" name="Picture 7" descr="C:\Users\ADMIN\Desktop\download (1).jp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5310" b="94690" l="2691" r="9461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06074" y="7624371"/>
                <a:ext cx="490986" cy="497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4" name="Picture 6" descr="C:\Users\ADMIN\Desktop\download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346" b="89720" l="0" r="9703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89607" y="7714579"/>
                <a:ext cx="465542" cy="422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5" name="Picture 5" descr="C:\Users\ADMIN\Desktop\ston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122378" y="7766924"/>
                <a:ext cx="496212" cy="375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6" name="Picture 7" descr="C:\Users\ADMIN\Desktop\download (1).jp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5310" b="94690" l="2691" r="9461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87744" y="7829550"/>
                <a:ext cx="490986" cy="497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7" name="Picture 5" descr="C:\Users\ADMIN\Desktop\ston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92761" y="7539500"/>
                <a:ext cx="496212" cy="375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8" name="Picture 6" descr="C:\Users\ADMIN\Desktop\download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346" b="89720" l="0" r="9703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073150" y="7212598"/>
                <a:ext cx="465542" cy="422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9" name="Picture 6" descr="C:\Users\ADMIN\Desktop\download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346" b="89720" l="0" r="9703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94389" y="6938133"/>
                <a:ext cx="465542" cy="422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0" name="Picture 5" descr="C:\Users\ADMIN\Desktop\ston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85962" y="6936083"/>
                <a:ext cx="496212" cy="375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1" name="Picture 7" descr="C:\Users\ADMIN\Desktop\download (1).jp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5310" b="94690" l="2691" r="9461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087646" y="7423670"/>
                <a:ext cx="490986" cy="497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2" name="Picture 5" descr="C:\Users\ADMIN\Desktop\ston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76200" y="7921491"/>
                <a:ext cx="496212" cy="375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3" name="Picture 6" descr="C:\Users\ADMIN\Desktop\download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346" b="89720" l="0" r="9703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3039" y="7874892"/>
                <a:ext cx="465542" cy="422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4" name="Picture 5" descr="C:\Users\ADMIN\Desktop\ston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243094" flipH="1">
                <a:off x="-458374" y="6886394"/>
                <a:ext cx="496212" cy="375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5" name="Picture 6" descr="C:\Users\ADMIN\Desktop\download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346" b="89720" l="0" r="9703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27461" y="6831876"/>
                <a:ext cx="465542" cy="422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7" name="Picture 5" descr="C:\Users\ADMIN\Desktop\ston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350811" flipH="1">
                <a:off x="1057815" y="6972201"/>
                <a:ext cx="496212" cy="375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3" name="Picture 5" descr="C:\Users\ADMIN\Desktop\ston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533400" y="7425289"/>
                <a:ext cx="496212" cy="375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4" name="Picture 6" descr="C:\Users\ADMIN\Desktop\download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346" b="89720" l="0" r="9703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2503" y="7355146"/>
                <a:ext cx="465542" cy="422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5" name="Picture 5" descr="C:\Users\ADMIN\Desktop\ston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317737" y="7786243"/>
                <a:ext cx="496212" cy="375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6" name="Picture 6" descr="C:\Users\ADMIN\Desktop\download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346" b="89720" l="0" r="9703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179580" y="7624370"/>
                <a:ext cx="465542" cy="422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7" name="Picture 6" descr="C:\Users\ADMIN\Desktop\download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346" b="89720" l="0" r="9703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967707" y="7562427"/>
                <a:ext cx="465542" cy="422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8" name="Picture 7" descr="C:\Users\ADMIN\Desktop\download (1).jp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5310" b="94690" l="2691" r="9461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816348" y="7235265"/>
                <a:ext cx="490986" cy="497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9" name="Picture 7" descr="C:\Users\ADMIN\Desktop\download (1).jp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5310" b="94690" l="2691" r="9461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357976" y="7395433"/>
                <a:ext cx="490986" cy="497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0" name="Picture 5" descr="C:\Users\ADMIN\Desktop\ston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350811" flipH="1">
                <a:off x="-444682" y="7359043"/>
                <a:ext cx="496212" cy="375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1" name="Picture 5" descr="C:\Users\ADMIN\Desktop\ston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350811" flipH="1">
                <a:off x="-787660" y="7729978"/>
                <a:ext cx="496212" cy="375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2" name="Picture 6" descr="C:\Users\ADMIN\Desktop\download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346" b="89720" l="0" r="9703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943096" y="7870439"/>
                <a:ext cx="465542" cy="422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3" name="Picture 6" descr="C:\Users\ADMIN\Desktop\download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346" b="89720" l="0" r="9703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708898" y="7769185"/>
                <a:ext cx="465542" cy="422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4" name="Picture 6" descr="C:\Users\ADMIN\Desktop\download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346" b="89720" l="0" r="9703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698908" y="7041803"/>
                <a:ext cx="465542" cy="422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1" name="Group 70"/>
            <p:cNvGrpSpPr/>
            <p:nvPr/>
          </p:nvGrpSpPr>
          <p:grpSpPr>
            <a:xfrm>
              <a:off x="-1342535" y="6245696"/>
              <a:ext cx="4091907" cy="2365732"/>
              <a:chOff x="-967707" y="6831876"/>
              <a:chExt cx="2586297" cy="1495265"/>
            </a:xfrm>
          </p:grpSpPr>
          <p:pic>
            <p:nvPicPr>
              <p:cNvPr id="72" name="Picture 5" descr="C:\Users\ADMIN\Desktop\ston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379283" y="7093468"/>
                <a:ext cx="496212" cy="375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6" descr="C:\Users\ADMIN\Desktop\download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346" b="89720" l="0" r="9703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16270" y="7082792"/>
                <a:ext cx="465542" cy="422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4" name="Picture 7" descr="C:\Users\ADMIN\Desktop\download (1)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5310" b="94690" l="2691" r="9461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52400" y="7312572"/>
                <a:ext cx="490986" cy="497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" name="Picture 5" descr="C:\Users\ADMIN\Desktop\ston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57200" y="7149205"/>
                <a:ext cx="496212" cy="375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" name="Picture 6" descr="C:\Users\ADMIN\Desktop\download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346" b="89720" l="0" r="9703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76200" y="7026406"/>
                <a:ext cx="465542" cy="422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" name="Picture 5" descr="C:\Users\ADMIN\Desktop\ston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33121" y="7445087"/>
                <a:ext cx="496212" cy="375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7" descr="C:\Users\ADMIN\Desktop\download (1).jp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5310" b="94690" l="2691" r="9461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78465" y="7358964"/>
                <a:ext cx="490986" cy="497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Picture 5" descr="C:\Users\ADMIN\Desktop\ston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99197" y="7169241"/>
                <a:ext cx="496212" cy="375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" name="Picture 6" descr="C:\Users\ADMIN\Desktop\download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346" b="89720" l="0" r="9703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41300" y="7641654"/>
                <a:ext cx="465542" cy="422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5" descr="C:\Users\ADMIN\Desktop\ston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44892" y="7946815"/>
                <a:ext cx="496212" cy="375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2" name="Picture 7" descr="C:\Users\ADMIN\Desktop\download (1).jp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5310" b="94690" l="2691" r="9461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92761" y="7186751"/>
                <a:ext cx="490986" cy="497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3" name="Picture 7" descr="C:\Users\ADMIN\Desktop\download (1).jp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5310" b="94690" l="2691" r="9461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06074" y="7624371"/>
                <a:ext cx="490986" cy="497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4" name="Picture 6" descr="C:\Users\ADMIN\Desktop\download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346" b="89720" l="0" r="9703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89607" y="7714579"/>
                <a:ext cx="465542" cy="422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5" name="Picture 5" descr="C:\Users\ADMIN\Desktop\ston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122378" y="7766924"/>
                <a:ext cx="496212" cy="375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6" name="Picture 7" descr="C:\Users\ADMIN\Desktop\download (1).jp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5310" b="94690" l="2691" r="9461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87744" y="7829550"/>
                <a:ext cx="490986" cy="497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7" name="Picture 5" descr="C:\Users\ADMIN\Desktop\ston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92761" y="7539500"/>
                <a:ext cx="496212" cy="375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" name="Picture 6" descr="C:\Users\ADMIN\Desktop\download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346" b="89720" l="0" r="9703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073150" y="7212598"/>
                <a:ext cx="465542" cy="422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6" descr="C:\Users\ADMIN\Desktop\download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346" b="89720" l="0" r="9703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94389" y="6938133"/>
                <a:ext cx="465542" cy="422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5" descr="C:\Users\ADMIN\Desktop\ston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85962" y="6936083"/>
                <a:ext cx="496212" cy="375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1" name="Picture 7" descr="C:\Users\ADMIN\Desktop\download (1).jp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5310" b="94690" l="2691" r="9461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087646" y="7423670"/>
                <a:ext cx="490986" cy="497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" name="Picture 5" descr="C:\Users\ADMIN\Desktop\ston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76200" y="7921491"/>
                <a:ext cx="496212" cy="375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3" name="Picture 6" descr="C:\Users\ADMIN\Desktop\download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346" b="89720" l="0" r="9703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3039" y="7874892"/>
                <a:ext cx="465542" cy="422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4" name="Picture 5" descr="C:\Users\ADMIN\Desktop\ston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243094" flipH="1">
                <a:off x="-458374" y="6886394"/>
                <a:ext cx="496212" cy="375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5" name="Picture 6" descr="C:\Users\ADMIN\Desktop\download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346" b="89720" l="0" r="9703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27461" y="6831876"/>
                <a:ext cx="465542" cy="422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6" name="Picture 5" descr="C:\Users\ADMIN\Desktop\ston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350811" flipH="1">
                <a:off x="1057815" y="6972201"/>
                <a:ext cx="496212" cy="375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7" name="Picture 5" descr="C:\Users\ADMIN\Desktop\ston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533400" y="7425289"/>
                <a:ext cx="496212" cy="375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8" name="Picture 6" descr="C:\Users\ADMIN\Desktop\download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346" b="89720" l="0" r="9703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2503" y="7355146"/>
                <a:ext cx="465542" cy="422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9" name="Picture 5" descr="C:\Users\ADMIN\Desktop\ston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317737" y="7786243"/>
                <a:ext cx="496212" cy="375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0" name="Picture 6" descr="C:\Users\ADMIN\Desktop\download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346" b="89720" l="0" r="9703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179580" y="7624370"/>
                <a:ext cx="465542" cy="422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1" name="Picture 6" descr="C:\Users\ADMIN\Desktop\download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346" b="89720" l="0" r="9703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967707" y="7562427"/>
                <a:ext cx="465542" cy="422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" name="Picture 7" descr="C:\Users\ADMIN\Desktop\download (1).jp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5310" b="94690" l="2691" r="9461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816348" y="7235265"/>
                <a:ext cx="490986" cy="497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" name="Picture 7" descr="C:\Users\ADMIN\Desktop\download (1).jp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5310" b="94690" l="2691" r="9461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357976" y="7395433"/>
                <a:ext cx="490986" cy="497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" name="Picture 5" descr="C:\Users\ADMIN\Desktop\ston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350811" flipH="1">
                <a:off x="-444682" y="7359043"/>
                <a:ext cx="496212" cy="375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" name="Picture 5" descr="C:\Users\ADMIN\Desktop\ston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350811" flipH="1">
                <a:off x="-787660" y="7729978"/>
                <a:ext cx="496212" cy="375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6" name="Picture 6" descr="C:\Users\ADMIN\Desktop\download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346" b="89720" l="0" r="9703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943096" y="7870439"/>
                <a:ext cx="465542" cy="422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7" name="Picture 6" descr="C:\Users\ADMIN\Desktop\download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346" b="89720" l="0" r="9703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708898" y="7769185"/>
                <a:ext cx="465542" cy="422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8" name="Picture 6" descr="C:\Users\ADMIN\Desktop\download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346" b="89720" l="0" r="9703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698908" y="7041803"/>
                <a:ext cx="465542" cy="422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9" name="Group 108"/>
            <p:cNvGrpSpPr/>
            <p:nvPr/>
          </p:nvGrpSpPr>
          <p:grpSpPr>
            <a:xfrm>
              <a:off x="1267250" y="6245696"/>
              <a:ext cx="4091907" cy="2365732"/>
              <a:chOff x="-967707" y="6831876"/>
              <a:chExt cx="2586297" cy="1495265"/>
            </a:xfrm>
          </p:grpSpPr>
          <p:pic>
            <p:nvPicPr>
              <p:cNvPr id="110" name="Picture 5" descr="C:\Users\ADMIN\Desktop\ston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379283" y="7093468"/>
                <a:ext cx="496212" cy="375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1" name="Picture 6" descr="C:\Users\ADMIN\Desktop\download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346" b="89720" l="0" r="9703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16270" y="7082792"/>
                <a:ext cx="465542" cy="422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2" name="Picture 7" descr="C:\Users\ADMIN\Desktop\download (1)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5310" b="94690" l="2691" r="9461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52400" y="7312572"/>
                <a:ext cx="490986" cy="497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3" name="Picture 5" descr="C:\Users\ADMIN\Desktop\ston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57200" y="7149205"/>
                <a:ext cx="496212" cy="375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4" name="Picture 6" descr="C:\Users\ADMIN\Desktop\download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346" b="89720" l="0" r="9703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76200" y="7026406"/>
                <a:ext cx="465542" cy="422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5" name="Picture 5" descr="C:\Users\ADMIN\Desktop\ston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33121" y="7445087"/>
                <a:ext cx="496212" cy="375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6" name="Picture 7" descr="C:\Users\ADMIN\Desktop\download (1).jp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5310" b="94690" l="2691" r="9461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78465" y="7358964"/>
                <a:ext cx="490986" cy="497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7" name="Picture 5" descr="C:\Users\ADMIN\Desktop\ston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99197" y="7169241"/>
                <a:ext cx="496212" cy="375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8" name="Picture 6" descr="C:\Users\ADMIN\Desktop\download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346" b="89720" l="0" r="9703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41300" y="7641654"/>
                <a:ext cx="465542" cy="422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9" name="Picture 5" descr="C:\Users\ADMIN\Desktop\ston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44892" y="7946815"/>
                <a:ext cx="496212" cy="375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0" name="Picture 7" descr="C:\Users\ADMIN\Desktop\download (1).jp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5310" b="94690" l="2691" r="9461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92761" y="7186751"/>
                <a:ext cx="490986" cy="497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1" name="Picture 7" descr="C:\Users\ADMIN\Desktop\download (1).jp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5310" b="94690" l="2691" r="9461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06074" y="7624371"/>
                <a:ext cx="490986" cy="497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2" name="Picture 6" descr="C:\Users\ADMIN\Desktop\download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346" b="89720" l="0" r="9703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89607" y="7714579"/>
                <a:ext cx="465542" cy="422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3" name="Picture 5" descr="C:\Users\ADMIN\Desktop\ston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122378" y="7766924"/>
                <a:ext cx="496212" cy="375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4" name="Picture 7" descr="C:\Users\ADMIN\Desktop\download (1).jp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5310" b="94690" l="2691" r="9461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87744" y="7829550"/>
                <a:ext cx="490986" cy="497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5" name="Picture 5" descr="C:\Users\ADMIN\Desktop\ston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92761" y="7539500"/>
                <a:ext cx="496212" cy="375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6" name="Picture 6" descr="C:\Users\ADMIN\Desktop\download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346" b="89720" l="0" r="9703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073150" y="7212598"/>
                <a:ext cx="465542" cy="422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7" name="Picture 6" descr="C:\Users\ADMIN\Desktop\download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346" b="89720" l="0" r="9703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94389" y="6938133"/>
                <a:ext cx="465542" cy="422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8" name="Picture 5" descr="C:\Users\ADMIN\Desktop\ston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85962" y="6936083"/>
                <a:ext cx="496212" cy="375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9" name="Picture 7" descr="C:\Users\ADMIN\Desktop\download (1).jp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5310" b="94690" l="2691" r="9461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087646" y="7423670"/>
                <a:ext cx="490986" cy="497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0" name="Picture 5" descr="C:\Users\ADMIN\Desktop\ston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76200" y="7921491"/>
                <a:ext cx="496212" cy="375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1" name="Picture 6" descr="C:\Users\ADMIN\Desktop\download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346" b="89720" l="0" r="9703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3039" y="7874892"/>
                <a:ext cx="465542" cy="422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2" name="Picture 5" descr="C:\Users\ADMIN\Desktop\ston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243094" flipH="1">
                <a:off x="-458374" y="6886394"/>
                <a:ext cx="496212" cy="375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3" name="Picture 6" descr="C:\Users\ADMIN\Desktop\download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346" b="89720" l="0" r="9703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27461" y="6831876"/>
                <a:ext cx="465542" cy="422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4" name="Picture 5" descr="C:\Users\ADMIN\Desktop\ston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350811" flipH="1">
                <a:off x="1057815" y="6972201"/>
                <a:ext cx="496212" cy="375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5" name="Picture 5" descr="C:\Users\ADMIN\Desktop\ston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533400" y="7425289"/>
                <a:ext cx="496212" cy="375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6" name="Picture 6" descr="C:\Users\ADMIN\Desktop\download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346" b="89720" l="0" r="9703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2503" y="7355146"/>
                <a:ext cx="465542" cy="422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7" name="Picture 5" descr="C:\Users\ADMIN\Desktop\ston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317737" y="7786243"/>
                <a:ext cx="496212" cy="375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8" name="Picture 6" descr="C:\Users\ADMIN\Desktop\download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346" b="89720" l="0" r="9703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179580" y="7624370"/>
                <a:ext cx="465542" cy="422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9" name="Picture 6" descr="C:\Users\ADMIN\Desktop\download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346" b="89720" l="0" r="9703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967707" y="7562427"/>
                <a:ext cx="465542" cy="422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0" name="Picture 7" descr="C:\Users\ADMIN\Desktop\download (1).jp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5310" b="94690" l="2691" r="9461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816348" y="7235265"/>
                <a:ext cx="490986" cy="497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1" name="Picture 7" descr="C:\Users\ADMIN\Desktop\download (1).jp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5310" b="94690" l="2691" r="9461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357976" y="7395433"/>
                <a:ext cx="490986" cy="497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2" name="Picture 5" descr="C:\Users\ADMIN\Desktop\ston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350811" flipH="1">
                <a:off x="-444682" y="7359043"/>
                <a:ext cx="496212" cy="375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3" name="Picture 5" descr="C:\Users\ADMIN\Desktop\ston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350811" flipH="1">
                <a:off x="-787660" y="7729978"/>
                <a:ext cx="496212" cy="375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4" name="Picture 6" descr="C:\Users\ADMIN\Desktop\download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346" b="89720" l="0" r="9703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943096" y="7870439"/>
                <a:ext cx="465542" cy="422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5" name="Picture 6" descr="C:\Users\ADMIN\Desktop\download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346" b="89720" l="0" r="9703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708898" y="7769185"/>
                <a:ext cx="465542" cy="422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6" name="Picture 6" descr="C:\Users\ADMIN\Desktop\download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346" b="89720" l="0" r="9703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698908" y="7041803"/>
                <a:ext cx="465542" cy="422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47" name="Group 146"/>
            <p:cNvGrpSpPr/>
            <p:nvPr/>
          </p:nvGrpSpPr>
          <p:grpSpPr>
            <a:xfrm>
              <a:off x="3135705" y="6245696"/>
              <a:ext cx="4091907" cy="2365732"/>
              <a:chOff x="-967707" y="6831876"/>
              <a:chExt cx="2586297" cy="1495265"/>
            </a:xfrm>
          </p:grpSpPr>
          <p:pic>
            <p:nvPicPr>
              <p:cNvPr id="148" name="Picture 5" descr="C:\Users\ADMIN\Desktop\ston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379283" y="7093468"/>
                <a:ext cx="496212" cy="375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9" name="Picture 6" descr="C:\Users\ADMIN\Desktop\download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346" b="89720" l="0" r="9703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16270" y="7082792"/>
                <a:ext cx="465542" cy="422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0" name="Picture 7" descr="C:\Users\ADMIN\Desktop\download (1)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5310" b="94690" l="2691" r="9461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52400" y="7312572"/>
                <a:ext cx="490986" cy="497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1" name="Picture 5" descr="C:\Users\ADMIN\Desktop\ston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57200" y="7149205"/>
                <a:ext cx="496212" cy="375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2" name="Picture 6" descr="C:\Users\ADMIN\Desktop\download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346" b="89720" l="0" r="9703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76200" y="7026406"/>
                <a:ext cx="465542" cy="422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3" name="Picture 5" descr="C:\Users\ADMIN\Desktop\ston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33121" y="7445087"/>
                <a:ext cx="496212" cy="375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4" name="Picture 7" descr="C:\Users\ADMIN\Desktop\download (1).jp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5310" b="94690" l="2691" r="9461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78465" y="7358964"/>
                <a:ext cx="490986" cy="497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5" name="Picture 5" descr="C:\Users\ADMIN\Desktop\ston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99197" y="7169241"/>
                <a:ext cx="496212" cy="375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6" name="Picture 6" descr="C:\Users\ADMIN\Desktop\download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346" b="89720" l="0" r="9703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41300" y="7641654"/>
                <a:ext cx="465542" cy="422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7" name="Picture 5" descr="C:\Users\ADMIN\Desktop\ston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44892" y="7946815"/>
                <a:ext cx="496212" cy="375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8" name="Picture 7" descr="C:\Users\ADMIN\Desktop\download (1).jp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5310" b="94690" l="2691" r="9461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92761" y="7186751"/>
                <a:ext cx="490986" cy="497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9" name="Picture 7" descr="C:\Users\ADMIN\Desktop\download (1).jp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5310" b="94690" l="2691" r="9461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06074" y="7624371"/>
                <a:ext cx="490986" cy="497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0" name="Picture 6" descr="C:\Users\ADMIN\Desktop\download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346" b="89720" l="0" r="9703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89607" y="7714579"/>
                <a:ext cx="465542" cy="422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1" name="Picture 5" descr="C:\Users\ADMIN\Desktop\ston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122378" y="7766924"/>
                <a:ext cx="496212" cy="375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2" name="Picture 7" descr="C:\Users\ADMIN\Desktop\download (1).jp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5310" b="94690" l="2691" r="9461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87744" y="7829550"/>
                <a:ext cx="490986" cy="497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3" name="Picture 5" descr="C:\Users\ADMIN\Desktop\ston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92761" y="7539500"/>
                <a:ext cx="496212" cy="375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4" name="Picture 6" descr="C:\Users\ADMIN\Desktop\download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346" b="89720" l="0" r="9703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073150" y="7212598"/>
                <a:ext cx="465542" cy="422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5" name="Picture 6" descr="C:\Users\ADMIN\Desktop\download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346" b="89720" l="0" r="9703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94389" y="6938133"/>
                <a:ext cx="465542" cy="422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6" name="Picture 5" descr="C:\Users\ADMIN\Desktop\ston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85962" y="6936083"/>
                <a:ext cx="496212" cy="375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7" name="Picture 7" descr="C:\Users\ADMIN\Desktop\download (1).jp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5310" b="94690" l="2691" r="9461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087646" y="7423670"/>
                <a:ext cx="490986" cy="497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8" name="Picture 5" descr="C:\Users\ADMIN\Desktop\ston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76200" y="7921491"/>
                <a:ext cx="496212" cy="375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9" name="Picture 6" descr="C:\Users\ADMIN\Desktop\download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346" b="89720" l="0" r="9703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3039" y="7874892"/>
                <a:ext cx="465542" cy="422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0" name="Picture 5" descr="C:\Users\ADMIN\Desktop\ston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243094" flipH="1">
                <a:off x="-458374" y="6886394"/>
                <a:ext cx="496212" cy="375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1" name="Picture 6" descr="C:\Users\ADMIN\Desktop\download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346" b="89720" l="0" r="9703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27461" y="6831876"/>
                <a:ext cx="465542" cy="422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2" name="Picture 5" descr="C:\Users\ADMIN\Desktop\ston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350811" flipH="1">
                <a:off x="1057815" y="6972201"/>
                <a:ext cx="496212" cy="375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3" name="Picture 5" descr="C:\Users\ADMIN\Desktop\ston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533400" y="7425289"/>
                <a:ext cx="496212" cy="375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4" name="Picture 6" descr="C:\Users\ADMIN\Desktop\download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346" b="89720" l="0" r="9703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2503" y="7355146"/>
                <a:ext cx="465542" cy="422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5" name="Picture 5" descr="C:\Users\ADMIN\Desktop\ston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317737" y="7786243"/>
                <a:ext cx="496212" cy="375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6" name="Picture 6" descr="C:\Users\ADMIN\Desktop\download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346" b="89720" l="0" r="9703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179580" y="7624370"/>
                <a:ext cx="465542" cy="422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7" name="Picture 6" descr="C:\Users\ADMIN\Desktop\download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346" b="89720" l="0" r="9703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967707" y="7562427"/>
                <a:ext cx="465542" cy="422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8" name="Picture 7" descr="C:\Users\ADMIN\Desktop\download (1).jp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5310" b="94690" l="2691" r="9461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816348" y="7235265"/>
                <a:ext cx="490986" cy="497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9" name="Picture 7" descr="C:\Users\ADMIN\Desktop\download (1).jp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5310" b="94690" l="2691" r="9461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357976" y="7395433"/>
                <a:ext cx="490986" cy="4975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0" name="Picture 5" descr="C:\Users\ADMIN\Desktop\ston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350811" flipH="1">
                <a:off x="-444682" y="7359043"/>
                <a:ext cx="496212" cy="375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1" name="Picture 5" descr="C:\Users\ADMIN\Desktop\ston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350811" flipH="1">
                <a:off x="-787660" y="7729978"/>
                <a:ext cx="496212" cy="375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2" name="Picture 6" descr="C:\Users\ADMIN\Desktop\download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346" b="89720" l="0" r="9703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943096" y="7870439"/>
                <a:ext cx="465542" cy="422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3" name="Picture 6" descr="C:\Users\ADMIN\Desktop\download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346" b="89720" l="0" r="9703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708898" y="7769185"/>
                <a:ext cx="465542" cy="422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4" name="Picture 6" descr="C:\Users\ADMIN\Desktop\download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346" b="89720" l="0" r="9703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698908" y="7041803"/>
                <a:ext cx="465542" cy="422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" name="Rectangle 4"/>
          <p:cNvSpPr/>
          <p:nvPr/>
        </p:nvSpPr>
        <p:spPr>
          <a:xfrm>
            <a:off x="-11563" y="3799155"/>
            <a:ext cx="9257357" cy="1484173"/>
          </a:xfrm>
          <a:prstGeom prst="rect">
            <a:avLst/>
          </a:prstGeom>
          <a:blipFill dpi="0" rotWithShape="1">
            <a:blip r:embed="rId14">
              <a:alphaModFix amt="62000"/>
            </a:blip>
            <a:srcRect/>
            <a:stretch>
              <a:fillRect t="-173850" b="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7543" name="Freeform 577542"/>
          <p:cNvSpPr/>
          <p:nvPr/>
        </p:nvSpPr>
        <p:spPr>
          <a:xfrm>
            <a:off x="1522211" y="2419350"/>
            <a:ext cx="7210788" cy="2889166"/>
          </a:xfrm>
          <a:custGeom>
            <a:avLst/>
            <a:gdLst>
              <a:gd name="connsiteX0" fmla="*/ 6819441 w 6819441"/>
              <a:gd name="connsiteY0" fmla="*/ 2203373 h 2214390"/>
              <a:gd name="connsiteX1" fmla="*/ 0 w 6819441"/>
              <a:gd name="connsiteY1" fmla="*/ 0 h 2214390"/>
              <a:gd name="connsiteX2" fmla="*/ 2478796 w 6819441"/>
              <a:gd name="connsiteY2" fmla="*/ 2214390 h 2214390"/>
              <a:gd name="connsiteX3" fmla="*/ 6819441 w 6819441"/>
              <a:gd name="connsiteY3" fmla="*/ 2203373 h 2214390"/>
              <a:gd name="connsiteX0" fmla="*/ 6819441 w 6819441"/>
              <a:gd name="connsiteY0" fmla="*/ 2203373 h 2222010"/>
              <a:gd name="connsiteX1" fmla="*/ 0 w 6819441"/>
              <a:gd name="connsiteY1" fmla="*/ 0 h 2222010"/>
              <a:gd name="connsiteX2" fmla="*/ 2509276 w 6819441"/>
              <a:gd name="connsiteY2" fmla="*/ 2222010 h 2222010"/>
              <a:gd name="connsiteX3" fmla="*/ 6819441 w 6819441"/>
              <a:gd name="connsiteY3" fmla="*/ 2203373 h 2222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9441" h="2222010">
                <a:moveTo>
                  <a:pt x="6819441" y="2203373"/>
                </a:moveTo>
                <a:lnTo>
                  <a:pt x="0" y="0"/>
                </a:lnTo>
                <a:lnTo>
                  <a:pt x="2509276" y="2222010"/>
                </a:lnTo>
                <a:lnTo>
                  <a:pt x="6819441" y="2203373"/>
                </a:lnTo>
                <a:close/>
              </a:path>
            </a:pathLst>
          </a:custGeom>
          <a:solidFill>
            <a:srgbClr val="FF0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0" name="Rounded Rectangle 189"/>
          <p:cNvSpPr/>
          <p:nvPr/>
        </p:nvSpPr>
        <p:spPr>
          <a:xfrm>
            <a:off x="891611" y="489882"/>
            <a:ext cx="2175904" cy="246888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1" name="Rounded Rectangle 190"/>
          <p:cNvSpPr/>
          <p:nvPr/>
        </p:nvSpPr>
        <p:spPr>
          <a:xfrm>
            <a:off x="3600444" y="489882"/>
            <a:ext cx="2209805" cy="246888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Arc 3"/>
          <p:cNvSpPr/>
          <p:nvPr/>
        </p:nvSpPr>
        <p:spPr>
          <a:xfrm rot="4677584">
            <a:off x="1621600" y="2298675"/>
            <a:ext cx="987144" cy="993647"/>
          </a:xfrm>
          <a:custGeom>
            <a:avLst/>
            <a:gdLst>
              <a:gd name="connsiteX0" fmla="*/ 596218 w 914400"/>
              <a:gd name="connsiteY0" fmla="*/ 21648 h 914400"/>
              <a:gd name="connsiteX1" fmla="*/ 913379 w 914400"/>
              <a:gd name="connsiteY1" fmla="*/ 426660 h 914400"/>
              <a:gd name="connsiteX2" fmla="*/ 457200 w 914400"/>
              <a:gd name="connsiteY2" fmla="*/ 457200 h 914400"/>
              <a:gd name="connsiteX3" fmla="*/ 596218 w 914400"/>
              <a:gd name="connsiteY3" fmla="*/ 21648 h 914400"/>
              <a:gd name="connsiteX0" fmla="*/ 596218 w 914400"/>
              <a:gd name="connsiteY0" fmla="*/ 21648 h 914400"/>
              <a:gd name="connsiteX1" fmla="*/ 913379 w 914400"/>
              <a:gd name="connsiteY1" fmla="*/ 426660 h 914400"/>
              <a:gd name="connsiteX0" fmla="*/ 657842 w 975003"/>
              <a:gd name="connsiteY0" fmla="*/ 0 h 980668"/>
              <a:gd name="connsiteX1" fmla="*/ 975003 w 975003"/>
              <a:gd name="connsiteY1" fmla="*/ 405012 h 980668"/>
              <a:gd name="connsiteX2" fmla="*/ 0 w 975003"/>
              <a:gd name="connsiteY2" fmla="*/ 980668 h 980668"/>
              <a:gd name="connsiteX3" fmla="*/ 657842 w 975003"/>
              <a:gd name="connsiteY3" fmla="*/ 0 h 980668"/>
              <a:gd name="connsiteX0" fmla="*/ 657842 w 975003"/>
              <a:gd name="connsiteY0" fmla="*/ 0 h 980668"/>
              <a:gd name="connsiteX1" fmla="*/ 975003 w 975003"/>
              <a:gd name="connsiteY1" fmla="*/ 405012 h 980668"/>
              <a:gd name="connsiteX0" fmla="*/ 657842 w 975003"/>
              <a:gd name="connsiteY0" fmla="*/ 0 h 980668"/>
              <a:gd name="connsiteX1" fmla="*/ 975003 w 975003"/>
              <a:gd name="connsiteY1" fmla="*/ 405012 h 980668"/>
              <a:gd name="connsiteX2" fmla="*/ 0 w 975003"/>
              <a:gd name="connsiteY2" fmla="*/ 980668 h 980668"/>
              <a:gd name="connsiteX3" fmla="*/ 657842 w 975003"/>
              <a:gd name="connsiteY3" fmla="*/ 0 h 980668"/>
              <a:gd name="connsiteX0" fmla="*/ 657842 w 975003"/>
              <a:gd name="connsiteY0" fmla="*/ 0 h 980668"/>
              <a:gd name="connsiteX1" fmla="*/ 975003 w 975003"/>
              <a:gd name="connsiteY1" fmla="*/ 405012 h 980668"/>
              <a:gd name="connsiteX0" fmla="*/ 665480 w 982641"/>
              <a:gd name="connsiteY0" fmla="*/ 0 h 993647"/>
              <a:gd name="connsiteX1" fmla="*/ 982641 w 982641"/>
              <a:gd name="connsiteY1" fmla="*/ 405012 h 993647"/>
              <a:gd name="connsiteX2" fmla="*/ 0 w 982641"/>
              <a:gd name="connsiteY2" fmla="*/ 993647 h 993647"/>
              <a:gd name="connsiteX3" fmla="*/ 665480 w 982641"/>
              <a:gd name="connsiteY3" fmla="*/ 0 h 993647"/>
              <a:gd name="connsiteX0" fmla="*/ 665480 w 982641"/>
              <a:gd name="connsiteY0" fmla="*/ 0 h 993647"/>
              <a:gd name="connsiteX1" fmla="*/ 982641 w 982641"/>
              <a:gd name="connsiteY1" fmla="*/ 405012 h 993647"/>
              <a:gd name="connsiteX0" fmla="*/ 665480 w 982641"/>
              <a:gd name="connsiteY0" fmla="*/ 0 h 993647"/>
              <a:gd name="connsiteX1" fmla="*/ 982641 w 982641"/>
              <a:gd name="connsiteY1" fmla="*/ 405012 h 993647"/>
              <a:gd name="connsiteX2" fmla="*/ 0 w 982641"/>
              <a:gd name="connsiteY2" fmla="*/ 993647 h 993647"/>
              <a:gd name="connsiteX3" fmla="*/ 665480 w 982641"/>
              <a:gd name="connsiteY3" fmla="*/ 0 h 993647"/>
              <a:gd name="connsiteX0" fmla="*/ 665480 w 982641"/>
              <a:gd name="connsiteY0" fmla="*/ 0 h 993647"/>
              <a:gd name="connsiteX1" fmla="*/ 982641 w 982641"/>
              <a:gd name="connsiteY1" fmla="*/ 405012 h 993647"/>
              <a:gd name="connsiteX0" fmla="*/ 665480 w 982641"/>
              <a:gd name="connsiteY0" fmla="*/ 0 h 993647"/>
              <a:gd name="connsiteX1" fmla="*/ 982641 w 982641"/>
              <a:gd name="connsiteY1" fmla="*/ 405012 h 993647"/>
              <a:gd name="connsiteX2" fmla="*/ 0 w 982641"/>
              <a:gd name="connsiteY2" fmla="*/ 993647 h 993647"/>
              <a:gd name="connsiteX3" fmla="*/ 665480 w 982641"/>
              <a:gd name="connsiteY3" fmla="*/ 0 h 993647"/>
              <a:gd name="connsiteX0" fmla="*/ 665480 w 982641"/>
              <a:gd name="connsiteY0" fmla="*/ 0 h 993647"/>
              <a:gd name="connsiteX1" fmla="*/ 982641 w 982641"/>
              <a:gd name="connsiteY1" fmla="*/ 405012 h 993647"/>
              <a:gd name="connsiteX0" fmla="*/ 665480 w 984164"/>
              <a:gd name="connsiteY0" fmla="*/ 0 h 993647"/>
              <a:gd name="connsiteX1" fmla="*/ 982641 w 984164"/>
              <a:gd name="connsiteY1" fmla="*/ 405012 h 993647"/>
              <a:gd name="connsiteX2" fmla="*/ 0 w 984164"/>
              <a:gd name="connsiteY2" fmla="*/ 993647 h 993647"/>
              <a:gd name="connsiteX3" fmla="*/ 665480 w 984164"/>
              <a:gd name="connsiteY3" fmla="*/ 0 h 993647"/>
              <a:gd name="connsiteX0" fmla="*/ 665480 w 984164"/>
              <a:gd name="connsiteY0" fmla="*/ 0 h 993647"/>
              <a:gd name="connsiteX1" fmla="*/ 984164 w 984164"/>
              <a:gd name="connsiteY1" fmla="*/ 432119 h 993647"/>
              <a:gd name="connsiteX0" fmla="*/ 665480 w 990466"/>
              <a:gd name="connsiteY0" fmla="*/ 0 h 993647"/>
              <a:gd name="connsiteX1" fmla="*/ 990466 w 990466"/>
              <a:gd name="connsiteY1" fmla="*/ 413986 h 993647"/>
              <a:gd name="connsiteX2" fmla="*/ 0 w 990466"/>
              <a:gd name="connsiteY2" fmla="*/ 993647 h 993647"/>
              <a:gd name="connsiteX3" fmla="*/ 665480 w 990466"/>
              <a:gd name="connsiteY3" fmla="*/ 0 h 993647"/>
              <a:gd name="connsiteX0" fmla="*/ 665480 w 990466"/>
              <a:gd name="connsiteY0" fmla="*/ 0 h 993647"/>
              <a:gd name="connsiteX1" fmla="*/ 984164 w 990466"/>
              <a:gd name="connsiteY1" fmla="*/ 432119 h 993647"/>
              <a:gd name="connsiteX0" fmla="*/ 665480 w 986460"/>
              <a:gd name="connsiteY0" fmla="*/ 0 h 993647"/>
              <a:gd name="connsiteX1" fmla="*/ 986460 w 986460"/>
              <a:gd name="connsiteY1" fmla="*/ 398523 h 993647"/>
              <a:gd name="connsiteX2" fmla="*/ 0 w 986460"/>
              <a:gd name="connsiteY2" fmla="*/ 993647 h 993647"/>
              <a:gd name="connsiteX3" fmla="*/ 665480 w 986460"/>
              <a:gd name="connsiteY3" fmla="*/ 0 h 993647"/>
              <a:gd name="connsiteX0" fmla="*/ 665480 w 986460"/>
              <a:gd name="connsiteY0" fmla="*/ 0 h 993647"/>
              <a:gd name="connsiteX1" fmla="*/ 984164 w 986460"/>
              <a:gd name="connsiteY1" fmla="*/ 432119 h 993647"/>
              <a:gd name="connsiteX0" fmla="*/ 665480 w 987144"/>
              <a:gd name="connsiteY0" fmla="*/ 0 h 993647"/>
              <a:gd name="connsiteX1" fmla="*/ 986460 w 987144"/>
              <a:gd name="connsiteY1" fmla="*/ 398523 h 993647"/>
              <a:gd name="connsiteX2" fmla="*/ 0 w 987144"/>
              <a:gd name="connsiteY2" fmla="*/ 993647 h 993647"/>
              <a:gd name="connsiteX3" fmla="*/ 665480 w 987144"/>
              <a:gd name="connsiteY3" fmla="*/ 0 h 993647"/>
              <a:gd name="connsiteX0" fmla="*/ 665480 w 987144"/>
              <a:gd name="connsiteY0" fmla="*/ 0 h 993647"/>
              <a:gd name="connsiteX1" fmla="*/ 987144 w 987144"/>
              <a:gd name="connsiteY1" fmla="*/ 418146 h 99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87144" h="993647" stroke="0" extrusionOk="0">
                <a:moveTo>
                  <a:pt x="665480" y="0"/>
                </a:moveTo>
                <a:cubicBezTo>
                  <a:pt x="844327" y="57084"/>
                  <a:pt x="973920" y="211207"/>
                  <a:pt x="986460" y="398523"/>
                </a:cubicBezTo>
                <a:lnTo>
                  <a:pt x="0" y="993647"/>
                </a:lnTo>
                <a:cubicBezTo>
                  <a:pt x="81427" y="843774"/>
                  <a:pt x="619947" y="118573"/>
                  <a:pt x="665480" y="0"/>
                </a:cubicBezTo>
                <a:close/>
              </a:path>
              <a:path w="987144" h="993647" fill="none">
                <a:moveTo>
                  <a:pt x="665480" y="0"/>
                </a:moveTo>
                <a:cubicBezTo>
                  <a:pt x="844327" y="57084"/>
                  <a:pt x="974604" y="230830"/>
                  <a:pt x="987144" y="418146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2515581" y="3105150"/>
            <a:ext cx="5385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FF00"/>
                </a:solidFill>
                <a:effectLst>
                  <a:glow rad="63500">
                    <a:srgbClr val="4F81BD">
                      <a:satMod val="175000"/>
                      <a:alpha val="40000"/>
                    </a:srgbClr>
                  </a:glow>
                </a:effectLst>
                <a:latin typeface="Bookman Old Style" panose="02050604050505020204" pitchFamily="18" charset="0"/>
              </a:rPr>
              <a:t>80</a:t>
            </a:r>
            <a:r>
              <a:rPr lang="en-US" sz="1400" b="1" dirty="0" smtClean="0">
                <a:solidFill>
                  <a:srgbClr val="FFFF00"/>
                </a:solidFill>
                <a:effectLst>
                  <a:glow rad="63500">
                    <a:srgbClr val="4F81BD">
                      <a:satMod val="175000"/>
                      <a:alpha val="40000"/>
                    </a:srgbClr>
                  </a:glow>
                </a:effectLst>
                <a:latin typeface="Bookman Old Style" panose="02050604050505020204" pitchFamily="18" charset="0"/>
                <a:sym typeface="Symbol"/>
              </a:rPr>
              <a:t></a:t>
            </a:r>
            <a:endParaRPr lang="en-US" sz="1400" b="1" dirty="0">
              <a:solidFill>
                <a:srgbClr val="FFFF00"/>
              </a:solidFill>
              <a:effectLst>
                <a:glow rad="63500">
                  <a:srgbClr val="4F81BD">
                    <a:satMod val="175000"/>
                    <a:alpha val="40000"/>
                  </a:srgbClr>
                </a:glow>
              </a:effectLst>
              <a:latin typeface="Bookman Old Style" panose="020506040505050202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522211" y="2419350"/>
            <a:ext cx="4459948" cy="2890780"/>
          </a:xfrm>
          <a:prstGeom prst="line">
            <a:avLst/>
          </a:prstGeom>
          <a:ln w="19050"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Rounded Rectangle 193"/>
          <p:cNvSpPr/>
          <p:nvPr/>
        </p:nvSpPr>
        <p:spPr>
          <a:xfrm>
            <a:off x="877024" y="954693"/>
            <a:ext cx="6204966" cy="280646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515255" y="183173"/>
            <a:ext cx="821774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AutoNum type="alphaUcPeriod" startAt="17"/>
            </a:pPr>
            <a:r>
              <a:rPr lang="en-US" sz="160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To </a:t>
            </a:r>
            <a:r>
              <a:rPr lang="en-US" sz="160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warn ships for underwater rocks, </a:t>
            </a:r>
            <a:r>
              <a:rPr lang="en-US" sz="160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a </a:t>
            </a:r>
            <a:r>
              <a:rPr lang="en-US" sz="160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lighthouse </a:t>
            </a:r>
            <a:r>
              <a:rPr lang="en-US" sz="160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spreads</a:t>
            </a:r>
          </a:p>
          <a:p>
            <a:r>
              <a:rPr lang="en-US" sz="160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 </a:t>
            </a:r>
            <a:r>
              <a:rPr lang="en-US" sz="160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    </a:t>
            </a:r>
            <a:r>
              <a:rPr lang="en-US" sz="160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a red </a:t>
            </a:r>
            <a:r>
              <a:rPr lang="en-US" sz="1600" b="1" dirty="0" err="1" smtClean="0">
                <a:solidFill>
                  <a:srgbClr val="0000FF"/>
                </a:solidFill>
                <a:latin typeface="Bookman Old Style" panose="02050604050505020204" pitchFamily="18" charset="0"/>
              </a:rPr>
              <a:t>coloured</a:t>
            </a:r>
            <a:r>
              <a:rPr lang="en-US" sz="160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 light over a sector of angle 80° </a:t>
            </a:r>
          </a:p>
          <a:p>
            <a:r>
              <a:rPr lang="en-US" sz="160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 </a:t>
            </a:r>
            <a:r>
              <a:rPr lang="en-US" sz="160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    to a distance of 16.5 </a:t>
            </a:r>
            <a:r>
              <a:rPr lang="en-US" sz="160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km. </a:t>
            </a:r>
            <a:endParaRPr lang="en-US" sz="1600" b="1" dirty="0" smtClean="0">
              <a:solidFill>
                <a:srgbClr val="0000FF"/>
              </a:solidFill>
              <a:latin typeface="Bookman Old Style" panose="02050604050505020204" pitchFamily="18" charset="0"/>
            </a:endParaRPr>
          </a:p>
          <a:p>
            <a:r>
              <a:rPr lang="en-US" sz="160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 </a:t>
            </a:r>
            <a:r>
              <a:rPr lang="en-US" sz="160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    Find </a:t>
            </a:r>
            <a:r>
              <a:rPr lang="en-US" sz="160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the area of the sea over which the ships are warned</a:t>
            </a:r>
            <a:r>
              <a:rPr lang="en-US" sz="160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. (</a:t>
            </a:r>
            <a:r>
              <a:rPr lang="en-US" sz="160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Use </a:t>
            </a:r>
            <a:r>
              <a:rPr lang="en-US" sz="1600" b="1" dirty="0" smtClean="0">
                <a:solidFill>
                  <a:srgbClr val="0000FF"/>
                </a:solidFill>
                <a:latin typeface="Symbol" pitchFamily="18" charset="2"/>
              </a:rPr>
              <a:t>p</a:t>
            </a:r>
            <a:r>
              <a:rPr lang="en-US" sz="160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= 3.14)</a:t>
            </a:r>
          </a:p>
        </p:txBody>
      </p:sp>
      <p:sp>
        <p:nvSpPr>
          <p:cNvPr id="186" name="Rectangle 185"/>
          <p:cNvSpPr/>
          <p:nvPr/>
        </p:nvSpPr>
        <p:spPr>
          <a:xfrm rot="1919274">
            <a:off x="3790561" y="3959343"/>
            <a:ext cx="11673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FF00"/>
                </a:solidFill>
                <a:effectLst>
                  <a:glow rad="63500">
                    <a:srgbClr val="4F81BD">
                      <a:satMod val="175000"/>
                      <a:alpha val="40000"/>
                    </a:srgbClr>
                  </a:glow>
                </a:effectLst>
                <a:latin typeface="Bookman Old Style" panose="02050604050505020204" pitchFamily="18" charset="0"/>
              </a:rPr>
              <a:t>16.5km</a:t>
            </a:r>
            <a:endParaRPr lang="en-US" sz="1400" b="1" dirty="0">
              <a:solidFill>
                <a:srgbClr val="FFFF00"/>
              </a:solidFill>
              <a:effectLst>
                <a:glow rad="63500">
                  <a:srgbClr val="4F81BD">
                    <a:satMod val="175000"/>
                    <a:alpha val="40000"/>
                  </a:srgbClr>
                </a:glow>
              </a:effectLst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89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3000"/>
                                        <p:tgtEl>
                                          <p:spTgt spid="577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 animBg="1"/>
      <p:bldP spid="193" grpId="1" animBg="1"/>
      <p:bldP spid="189" grpId="0" animBg="1"/>
      <p:bldP spid="189" grpId="1" animBg="1"/>
      <p:bldP spid="188" grpId="0" animBg="1"/>
      <p:bldP spid="188" grpId="1" animBg="1"/>
      <p:bldP spid="5" grpId="0" animBg="1"/>
      <p:bldP spid="577543" grpId="0" animBg="1"/>
      <p:bldP spid="190" grpId="0" animBg="1"/>
      <p:bldP spid="190" grpId="1" animBg="1"/>
      <p:bldP spid="191" grpId="0" animBg="1"/>
      <p:bldP spid="191" grpId="1" animBg="1"/>
      <p:bldP spid="4" grpId="0" animBg="1"/>
      <p:bldP spid="192" grpId="0"/>
      <p:bldP spid="194" grpId="0" animBg="1"/>
      <p:bldP spid="18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ounded Rectangle 136"/>
          <p:cNvSpPr/>
          <p:nvPr/>
        </p:nvSpPr>
        <p:spPr>
          <a:xfrm>
            <a:off x="758534" y="4521433"/>
            <a:ext cx="3468367" cy="28886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black"/>
                </a:solidFill>
              </a:rPr>
              <a:t>  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8" name="Arc 7"/>
          <p:cNvSpPr/>
          <p:nvPr/>
        </p:nvSpPr>
        <p:spPr>
          <a:xfrm rot="8036029">
            <a:off x="6061577" y="1835781"/>
            <a:ext cx="1691933" cy="1727541"/>
          </a:xfrm>
          <a:custGeom>
            <a:avLst/>
            <a:gdLst>
              <a:gd name="connsiteX0" fmla="*/ 1399533 w 2799066"/>
              <a:gd name="connsiteY0" fmla="*/ 0 h 2799066"/>
              <a:gd name="connsiteX1" fmla="*/ 2799066 w 2799066"/>
              <a:gd name="connsiteY1" fmla="*/ 1399533 h 2799066"/>
              <a:gd name="connsiteX2" fmla="*/ 1399533 w 2799066"/>
              <a:gd name="connsiteY2" fmla="*/ 1399533 h 2799066"/>
              <a:gd name="connsiteX3" fmla="*/ 1399533 w 2799066"/>
              <a:gd name="connsiteY3" fmla="*/ 0 h 2799066"/>
              <a:gd name="connsiteX0" fmla="*/ 1399533 w 2799066"/>
              <a:gd name="connsiteY0" fmla="*/ 0 h 2799066"/>
              <a:gd name="connsiteX1" fmla="*/ 2799066 w 2799066"/>
              <a:gd name="connsiteY1" fmla="*/ 1399533 h 2799066"/>
              <a:gd name="connsiteX0" fmla="*/ 292400 w 1691933"/>
              <a:gd name="connsiteY0" fmla="*/ 0 h 1727541"/>
              <a:gd name="connsiteX1" fmla="*/ 1691933 w 1691933"/>
              <a:gd name="connsiteY1" fmla="*/ 1399533 h 1727541"/>
              <a:gd name="connsiteX2" fmla="*/ 0 w 1691933"/>
              <a:gd name="connsiteY2" fmla="*/ 1727541 h 1727541"/>
              <a:gd name="connsiteX3" fmla="*/ 292400 w 1691933"/>
              <a:gd name="connsiteY3" fmla="*/ 0 h 1727541"/>
              <a:gd name="connsiteX0" fmla="*/ 292400 w 1691933"/>
              <a:gd name="connsiteY0" fmla="*/ 0 h 1727541"/>
              <a:gd name="connsiteX1" fmla="*/ 1691933 w 1691933"/>
              <a:gd name="connsiteY1" fmla="*/ 1399533 h 1727541"/>
              <a:gd name="connsiteX0" fmla="*/ 292400 w 1691933"/>
              <a:gd name="connsiteY0" fmla="*/ 0 h 1727541"/>
              <a:gd name="connsiteX1" fmla="*/ 1691933 w 1691933"/>
              <a:gd name="connsiteY1" fmla="*/ 1399533 h 1727541"/>
              <a:gd name="connsiteX2" fmla="*/ 0 w 1691933"/>
              <a:gd name="connsiteY2" fmla="*/ 1727541 h 1727541"/>
              <a:gd name="connsiteX3" fmla="*/ 292400 w 1691933"/>
              <a:gd name="connsiteY3" fmla="*/ 0 h 1727541"/>
              <a:gd name="connsiteX0" fmla="*/ 292400 w 1691933"/>
              <a:gd name="connsiteY0" fmla="*/ 0 h 1727541"/>
              <a:gd name="connsiteX1" fmla="*/ 1691933 w 1691933"/>
              <a:gd name="connsiteY1" fmla="*/ 1399533 h 1727541"/>
              <a:gd name="connsiteX0" fmla="*/ 292400 w 1691933"/>
              <a:gd name="connsiteY0" fmla="*/ 0 h 1727541"/>
              <a:gd name="connsiteX1" fmla="*/ 1691933 w 1691933"/>
              <a:gd name="connsiteY1" fmla="*/ 1399533 h 1727541"/>
              <a:gd name="connsiteX2" fmla="*/ 0 w 1691933"/>
              <a:gd name="connsiteY2" fmla="*/ 1727541 h 1727541"/>
              <a:gd name="connsiteX3" fmla="*/ 292400 w 1691933"/>
              <a:gd name="connsiteY3" fmla="*/ 0 h 1727541"/>
              <a:gd name="connsiteX0" fmla="*/ 292400 w 1691933"/>
              <a:gd name="connsiteY0" fmla="*/ 0 h 1727541"/>
              <a:gd name="connsiteX1" fmla="*/ 1691933 w 1691933"/>
              <a:gd name="connsiteY1" fmla="*/ 1399533 h 1727541"/>
              <a:gd name="connsiteX0" fmla="*/ 292400 w 1691933"/>
              <a:gd name="connsiteY0" fmla="*/ 0 h 1727541"/>
              <a:gd name="connsiteX1" fmla="*/ 1691933 w 1691933"/>
              <a:gd name="connsiteY1" fmla="*/ 1399533 h 1727541"/>
              <a:gd name="connsiteX2" fmla="*/ 0 w 1691933"/>
              <a:gd name="connsiteY2" fmla="*/ 1727541 h 1727541"/>
              <a:gd name="connsiteX3" fmla="*/ 292400 w 1691933"/>
              <a:gd name="connsiteY3" fmla="*/ 0 h 1727541"/>
              <a:gd name="connsiteX0" fmla="*/ 292400 w 1691933"/>
              <a:gd name="connsiteY0" fmla="*/ 0 h 1727541"/>
              <a:gd name="connsiteX1" fmla="*/ 1691933 w 1691933"/>
              <a:gd name="connsiteY1" fmla="*/ 1399533 h 1727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91933" h="1727541" stroke="0" extrusionOk="0">
                <a:moveTo>
                  <a:pt x="292400" y="0"/>
                </a:moveTo>
                <a:cubicBezTo>
                  <a:pt x="1065341" y="0"/>
                  <a:pt x="1691933" y="626592"/>
                  <a:pt x="1691933" y="1399533"/>
                </a:cubicBezTo>
                <a:lnTo>
                  <a:pt x="0" y="1727541"/>
                </a:lnTo>
                <a:cubicBezTo>
                  <a:pt x="98036" y="1060764"/>
                  <a:pt x="231168" y="499053"/>
                  <a:pt x="292400" y="0"/>
                </a:cubicBezTo>
                <a:close/>
              </a:path>
              <a:path w="1691933" h="1727541" fill="none">
                <a:moveTo>
                  <a:pt x="292400" y="0"/>
                </a:moveTo>
                <a:cubicBezTo>
                  <a:pt x="1065341" y="0"/>
                  <a:pt x="1691933" y="626592"/>
                  <a:pt x="1691933" y="1399533"/>
                </a:cubicBezTo>
              </a:path>
            </a:pathLst>
          </a:custGeom>
          <a:solidFill>
            <a:srgbClr val="E46C0A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1681970" y="1203625"/>
            <a:ext cx="2326074" cy="278847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3245948" y="2058068"/>
            <a:ext cx="140832" cy="209502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7053005" y="981829"/>
            <a:ext cx="1512592" cy="246888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3155086" y="2057694"/>
            <a:ext cx="140832" cy="209502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975410" y="1549348"/>
            <a:ext cx="2500183" cy="278847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2492670" y="1905824"/>
            <a:ext cx="291206" cy="209502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730103" y="2922018"/>
            <a:ext cx="429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A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 rot="21368860">
            <a:off x="7856226" y="2864038"/>
            <a:ext cx="362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B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25524" y="3362453"/>
            <a:ext cx="398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X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715346" y="1176061"/>
            <a:ext cx="299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O</a:t>
            </a:r>
            <a:endParaRPr lang="en-US" sz="1600" dirty="0">
              <a:solidFill>
                <a:prstClr val="black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 rot="2089433">
            <a:off x="5919393" y="1355450"/>
            <a:ext cx="704850" cy="1552573"/>
            <a:chOff x="5882508" y="2725053"/>
            <a:chExt cx="761164" cy="1332946"/>
          </a:xfrm>
          <a:effectLst/>
        </p:grpSpPr>
        <p:cxnSp>
          <p:nvCxnSpPr>
            <p:cNvPr id="45" name="Straight Arrow Connector 44"/>
            <p:cNvCxnSpPr/>
            <p:nvPr/>
          </p:nvCxnSpPr>
          <p:spPr>
            <a:xfrm rot="20021526" flipV="1">
              <a:off x="5882508" y="2725053"/>
              <a:ext cx="761164" cy="133294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 rot="16188686">
              <a:off x="5790792" y="3208892"/>
              <a:ext cx="861978" cy="332367"/>
            </a:xfrm>
            <a:prstGeom prst="rect">
              <a:avLst/>
            </a:prstGeom>
            <a:solidFill>
              <a:srgbClr val="FFFF00"/>
            </a:solidFill>
            <a:effectLst>
              <a:softEdge rad="63500"/>
            </a:effectLst>
          </p:spPr>
          <p:txBody>
            <a:bodyPr wrap="square">
              <a:spAutoFit/>
            </a:bodyPr>
            <a:lstStyle/>
            <a:p>
              <a:r>
                <a:rPr lang="en-US" sz="14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16.5 km</a:t>
              </a:r>
              <a:endPara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54" name="Rounded Rectangle 53"/>
          <p:cNvSpPr/>
          <p:nvPr/>
        </p:nvSpPr>
        <p:spPr bwMode="auto">
          <a:xfrm>
            <a:off x="848631" y="3794496"/>
            <a:ext cx="3200196" cy="635497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lIns="91347" tIns="45669" rIns="91347" bIns="45669"/>
          <a:lstStyle/>
          <a:p>
            <a:pPr algn="ctr">
              <a:defRPr/>
            </a:pPr>
            <a:r>
              <a:rPr lang="en-US" sz="1200" kern="0" dirty="0">
                <a:solidFill>
                  <a:sysClr val="window" lastClr="FFFFFF"/>
                </a:solidFill>
                <a:latin typeface="Bookman Old Style" pitchFamily="18" charset="0"/>
              </a:rPr>
              <a:t>            </a:t>
            </a:r>
          </a:p>
        </p:txBody>
      </p:sp>
      <p:sp>
        <p:nvSpPr>
          <p:cNvPr id="55" name="TextBox 58"/>
          <p:cNvSpPr txBox="1">
            <a:spLocks noChangeArrowheads="1"/>
          </p:cNvSpPr>
          <p:nvPr/>
        </p:nvSpPr>
        <p:spPr bwMode="auto">
          <a:xfrm>
            <a:off x="831454" y="3796479"/>
            <a:ext cx="3202133" cy="584775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Garamond" pitchFamily="18" charset="0"/>
                <a:cs typeface="Arial" charset="0"/>
              </a:defRPr>
            </a:lvl9pPr>
          </a:lstStyle>
          <a:p>
            <a:pPr algn="ctr"/>
            <a:r>
              <a:rPr lang="en-US" altLang="en-US" sz="1600" dirty="0" smtClean="0">
                <a:solidFill>
                  <a:srgbClr val="FFFFFF"/>
                </a:solidFill>
                <a:latin typeface="Bookman Old Style" pitchFamily="18" charset="0"/>
              </a:rPr>
              <a:t>What is the formula to find area of sector?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26654" y="1173771"/>
            <a:ext cx="60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2900622" y="4037745"/>
            <a:ext cx="148635" cy="210775"/>
          </a:xfrm>
          <a:prstGeom prst="round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black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761092" y="3558739"/>
            <a:ext cx="653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66FF33"/>
                </a:solidFill>
                <a:effectLst>
                  <a:glow rad="63500">
                    <a:srgbClr val="C0504D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  <a:sym typeface="Symbol"/>
              </a:rPr>
              <a:t>?</a:t>
            </a:r>
            <a:endParaRPr lang="en-US" sz="3200" b="1" dirty="0">
              <a:solidFill>
                <a:srgbClr val="66FF33"/>
              </a:solidFill>
              <a:effectLst>
                <a:glow rad="63500">
                  <a:srgbClr val="C0504D">
                    <a:satMod val="175000"/>
                    <a:alpha val="40000"/>
                  </a:srgbClr>
                </a:glow>
              </a:effectLst>
              <a:latin typeface="Bookman Old Style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678288" y="1173771"/>
            <a:ext cx="24011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Radius (r) = 16.5 km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37028" y="3432018"/>
            <a:ext cx="6532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00FF"/>
                </a:solidFill>
                <a:effectLst>
                  <a:glow rad="63500">
                    <a:srgbClr val="4F81BD">
                      <a:satMod val="175000"/>
                      <a:alpha val="40000"/>
                    </a:srgbClr>
                  </a:glow>
                </a:effectLst>
                <a:sym typeface="Wingdings"/>
              </a:rPr>
              <a:t></a:t>
            </a:r>
            <a:endParaRPr lang="en-US" sz="3200" dirty="0">
              <a:solidFill>
                <a:srgbClr val="0000FF"/>
              </a:solidFill>
              <a:effectLst>
                <a:glow rad="63500">
                  <a:srgbClr val="4F81BD">
                    <a:satMod val="175000"/>
                    <a:alpha val="40000"/>
                  </a:srgbClr>
                </a:glow>
              </a:effectLst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2046697" y="3876953"/>
            <a:ext cx="261848" cy="218726"/>
          </a:xfrm>
          <a:prstGeom prst="roundRect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black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1815787" y="3778665"/>
            <a:ext cx="1524477" cy="589314"/>
            <a:chOff x="151923" y="3276740"/>
            <a:chExt cx="1524477" cy="589314"/>
          </a:xfrm>
        </p:grpSpPr>
        <p:grpSp>
          <p:nvGrpSpPr>
            <p:cNvPr id="57" name="Group 56"/>
            <p:cNvGrpSpPr/>
            <p:nvPr/>
          </p:nvGrpSpPr>
          <p:grpSpPr>
            <a:xfrm>
              <a:off x="151923" y="3276740"/>
              <a:ext cx="734621" cy="589314"/>
              <a:chOff x="3677968" y="4355582"/>
              <a:chExt cx="734621" cy="589314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3877996" y="4355582"/>
                <a:ext cx="3592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FFFF00"/>
                    </a:solidFill>
                    <a:latin typeface="Bookman Old Style" pitchFamily="18" charset="0"/>
                    <a:sym typeface="Symbol"/>
                  </a:rPr>
                  <a:t></a:t>
                </a:r>
                <a:endParaRPr lang="en-US" sz="2000" b="1" dirty="0">
                  <a:solidFill>
                    <a:srgbClr val="FFFF00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3677968" y="4614662"/>
                <a:ext cx="734621" cy="3302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FFFF00"/>
                    </a:solidFill>
                    <a:latin typeface="Bookman Old Style" pitchFamily="18" charset="0"/>
                    <a:sym typeface="Symbol"/>
                  </a:rPr>
                  <a:t>360</a:t>
                </a:r>
                <a:endParaRPr lang="en-US" sz="2000" b="1" dirty="0">
                  <a:solidFill>
                    <a:srgbClr val="FFFF00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62" name="Straight Connector 61"/>
              <p:cNvCxnSpPr/>
              <p:nvPr/>
            </p:nvCxnSpPr>
            <p:spPr>
              <a:xfrm>
                <a:off x="3808704" y="4698033"/>
                <a:ext cx="462197" cy="0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763958" y="3403223"/>
                  <a:ext cx="359228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dirty="0" smtClean="0">
                            <a:solidFill>
                              <a:srgbClr val="FFFF00"/>
                            </a:solidFill>
                            <a:latin typeface="Cambria Math"/>
                            <a:ea typeface="Cambria Math"/>
                            <a:sym typeface="Symbol"/>
                          </a:rPr>
                          <m:t>×</m:t>
                        </m:r>
                      </m:oMath>
                    </m:oMathPara>
                  </a14:m>
                  <a:endParaRPr lang="en-US" sz="2000" dirty="0">
                    <a:solidFill>
                      <a:srgbClr val="FFFF00"/>
                    </a:solidFill>
                    <a:latin typeface="Bookman Old Style" pitchFamily="18" charset="0"/>
                  </a:endParaRPr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958" y="3403223"/>
                  <a:ext cx="359228" cy="400110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TextBox 58"/>
            <p:cNvSpPr txBox="1"/>
            <p:nvPr/>
          </p:nvSpPr>
          <p:spPr>
            <a:xfrm>
              <a:off x="1017182" y="3403223"/>
              <a:ext cx="6592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FFFF00"/>
                  </a:solidFill>
                  <a:latin typeface="Bookman Old Style" pitchFamily="18" charset="0"/>
                  <a:sym typeface="Symbol"/>
                </a:rPr>
                <a:t>r</a:t>
              </a:r>
              <a:r>
                <a:rPr lang="en-US" sz="2000" b="1" baseline="30000" dirty="0" smtClean="0">
                  <a:solidFill>
                    <a:srgbClr val="FFFF00"/>
                  </a:solidFill>
                  <a:latin typeface="Bookman Old Style" pitchFamily="18" charset="0"/>
                  <a:sym typeface="Symbol"/>
                </a:rPr>
                <a:t>2</a:t>
              </a:r>
              <a:r>
                <a:rPr lang="en-US" sz="2000" b="1" dirty="0" smtClean="0">
                  <a:solidFill>
                    <a:srgbClr val="FFFF00"/>
                  </a:solidFill>
                  <a:latin typeface="Bookman Old Style" pitchFamily="18" charset="0"/>
                  <a:sym typeface="Symbol"/>
                </a:rPr>
                <a:t> </a:t>
              </a:r>
              <a:endParaRPr lang="en-US" sz="2000" b="1" dirty="0">
                <a:solidFill>
                  <a:srgbClr val="FFFF00"/>
                </a:solidFill>
                <a:latin typeface="Bookman Old Style" pitchFamily="18" charset="0"/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1984018" y="3429518"/>
            <a:ext cx="653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66FF33"/>
                </a:solidFill>
                <a:effectLst>
                  <a:glow rad="63500">
                    <a:srgbClr val="C0504D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  <a:sym typeface="Symbol"/>
              </a:rPr>
              <a:t>?</a:t>
            </a:r>
            <a:endParaRPr lang="en-US" sz="3200" b="1" dirty="0">
              <a:solidFill>
                <a:srgbClr val="66FF33"/>
              </a:solidFill>
              <a:effectLst>
                <a:glow rad="63500">
                  <a:srgbClr val="C0504D">
                    <a:satMod val="175000"/>
                    <a:alpha val="40000"/>
                  </a:srgbClr>
                </a:glow>
              </a:effectLst>
              <a:latin typeface="Bookman Old Style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946453" y="3298668"/>
            <a:ext cx="6532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00FF"/>
                </a:solidFill>
                <a:effectLst>
                  <a:glow rad="63500">
                    <a:srgbClr val="4F81BD">
                      <a:satMod val="175000"/>
                      <a:alpha val="40000"/>
                    </a:srgbClr>
                  </a:glow>
                </a:effectLst>
                <a:sym typeface="Wingdings"/>
              </a:rPr>
              <a:t></a:t>
            </a:r>
            <a:endParaRPr lang="en-US" sz="3200" dirty="0">
              <a:solidFill>
                <a:srgbClr val="0000FF"/>
              </a:solidFill>
              <a:effectLst>
                <a:glow rad="63500">
                  <a:srgbClr val="4F81BD">
                    <a:satMod val="175000"/>
                    <a:alpha val="40000"/>
                  </a:srgbClr>
                </a:glow>
              </a:effectLst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976234" y="1504254"/>
            <a:ext cx="2750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sym typeface="Symbol"/>
              </a:rPr>
              <a:t>Central angle ()</a:t>
            </a: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 = 80º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1029069" y="1838568"/>
            <a:ext cx="2621318" cy="619539"/>
            <a:chOff x="1449033" y="2415004"/>
            <a:chExt cx="2621318" cy="619539"/>
          </a:xfrm>
        </p:grpSpPr>
        <p:sp>
          <p:nvSpPr>
            <p:cNvPr id="64" name="Rectangle 63"/>
            <p:cNvSpPr/>
            <p:nvPr/>
          </p:nvSpPr>
          <p:spPr>
            <a:xfrm>
              <a:off x="1449033" y="2545149"/>
              <a:ext cx="151562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 err="1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ar</a:t>
              </a:r>
              <a:r>
                <a:rPr lang="en-US" sz="16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(O-AXB)</a:t>
              </a:r>
              <a:endParaRPr lang="en-US" sz="16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482632" y="2545149"/>
              <a:ext cx="3321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=</a:t>
              </a:r>
              <a:endParaRPr lang="en-US" sz="16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920212" y="2415004"/>
              <a:ext cx="2966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man Old Style" panose="02050604050505020204" pitchFamily="18" charset="0"/>
                  <a:sym typeface="Symbol"/>
                </a:rPr>
                <a:t></a:t>
              </a:r>
              <a:endParaRPr lang="en-US" sz="16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cxnSp>
          <p:nvCxnSpPr>
            <p:cNvPr id="67" name="Straight Connector 66"/>
            <p:cNvCxnSpPr/>
            <p:nvPr/>
          </p:nvCxnSpPr>
          <p:spPr>
            <a:xfrm>
              <a:off x="2861240" y="2730981"/>
              <a:ext cx="44817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/>
            <p:cNvSpPr/>
            <p:nvPr/>
          </p:nvSpPr>
          <p:spPr>
            <a:xfrm>
              <a:off x="2778214" y="2695989"/>
              <a:ext cx="6096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360</a:t>
              </a:r>
              <a:endParaRPr lang="en-US" sz="16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3308439" y="2545149"/>
              <a:ext cx="76191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× </a:t>
              </a:r>
              <a:r>
                <a:rPr lang="en-US" sz="1600" b="1" dirty="0" smtClean="0">
                  <a:solidFill>
                    <a:prstClr val="black"/>
                  </a:solidFill>
                  <a:latin typeface="Symbol" panose="05050102010706020507" pitchFamily="18" charset="2"/>
                </a:rPr>
                <a:t>p</a:t>
              </a:r>
              <a:r>
                <a:rPr lang="en-US" sz="16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r</a:t>
              </a:r>
              <a:r>
                <a:rPr lang="en-US" sz="1600" b="1" baseline="30000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2</a:t>
              </a:r>
              <a:endParaRPr lang="en-US" sz="1600" b="1" baseline="300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70" name="Rectangle 69"/>
          <p:cNvSpPr/>
          <p:nvPr/>
        </p:nvSpPr>
        <p:spPr>
          <a:xfrm>
            <a:off x="2069704" y="2587564"/>
            <a:ext cx="3376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= 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2360562" y="2454754"/>
            <a:ext cx="609600" cy="605250"/>
            <a:chOff x="2802500" y="3143250"/>
            <a:chExt cx="609600" cy="605250"/>
          </a:xfrm>
        </p:grpSpPr>
        <p:sp>
          <p:nvSpPr>
            <p:cNvPr id="74" name="Rectangle 73"/>
            <p:cNvSpPr/>
            <p:nvPr/>
          </p:nvSpPr>
          <p:spPr>
            <a:xfrm>
              <a:off x="2852027" y="3143250"/>
              <a:ext cx="50292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80</a:t>
              </a:r>
              <a:endParaRPr lang="en-US" sz="16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cxnSp>
          <p:nvCxnSpPr>
            <p:cNvPr id="75" name="Straight Connector 74"/>
            <p:cNvCxnSpPr/>
            <p:nvPr/>
          </p:nvCxnSpPr>
          <p:spPr>
            <a:xfrm>
              <a:off x="2861711" y="3459227"/>
              <a:ext cx="44817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/>
            <p:cNvSpPr/>
            <p:nvPr/>
          </p:nvSpPr>
          <p:spPr>
            <a:xfrm>
              <a:off x="2802500" y="3409946"/>
              <a:ext cx="6096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360</a:t>
              </a:r>
              <a:endParaRPr lang="en-US" sz="16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77" name="Rectangle 76"/>
          <p:cNvSpPr/>
          <p:nvPr/>
        </p:nvSpPr>
        <p:spPr>
          <a:xfrm>
            <a:off x="2881234" y="2596444"/>
            <a:ext cx="7061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× 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986869" y="2578921"/>
            <a:ext cx="8029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 3.14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3587353" y="2595845"/>
            <a:ext cx="7061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× 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3734674" y="2568765"/>
            <a:ext cx="1515429" cy="340727"/>
            <a:chOff x="4077728" y="3289300"/>
            <a:chExt cx="1515429" cy="340727"/>
          </a:xfrm>
        </p:grpSpPr>
        <p:sp>
          <p:nvSpPr>
            <p:cNvPr id="85" name="Rectangle 84"/>
            <p:cNvSpPr/>
            <p:nvPr/>
          </p:nvSpPr>
          <p:spPr>
            <a:xfrm>
              <a:off x="4077728" y="3291473"/>
              <a:ext cx="88321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 16.5</a:t>
              </a:r>
              <a:endParaRPr lang="en-US" sz="16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4709946" y="3289300"/>
              <a:ext cx="88321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× 16.5</a:t>
              </a:r>
              <a:endParaRPr lang="en-US" sz="16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  <p:cxnSp>
        <p:nvCxnSpPr>
          <p:cNvPr id="87" name="Straight Connector 86"/>
          <p:cNvCxnSpPr/>
          <p:nvPr/>
        </p:nvCxnSpPr>
        <p:spPr>
          <a:xfrm rot="900000" flipH="1">
            <a:off x="2705157" y="2827171"/>
            <a:ext cx="157438" cy="1681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rot="900000" flipH="1">
            <a:off x="2629488" y="2556303"/>
            <a:ext cx="157438" cy="1681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900000" flipH="1">
            <a:off x="2495894" y="2549964"/>
            <a:ext cx="157438" cy="1681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2314841" y="2381623"/>
            <a:ext cx="4597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Bookman Old Style" panose="02050604050505020204" pitchFamily="18" charset="0"/>
              </a:rPr>
              <a:t>2</a:t>
            </a:r>
            <a:endParaRPr lang="en-US" sz="1200" b="1" dirty="0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92" name="Straight Connector 91"/>
          <p:cNvCxnSpPr/>
          <p:nvPr/>
        </p:nvCxnSpPr>
        <p:spPr>
          <a:xfrm rot="900000" flipH="1">
            <a:off x="2492159" y="2817126"/>
            <a:ext cx="157438" cy="1681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2217310" y="2816055"/>
            <a:ext cx="4597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Bookman Old Style" panose="02050604050505020204" pitchFamily="18" charset="0"/>
              </a:rPr>
              <a:t>9</a:t>
            </a:r>
            <a:endParaRPr lang="en-US" sz="1200" b="1" dirty="0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2077324" y="3170442"/>
            <a:ext cx="3376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= 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2416414" y="3106667"/>
            <a:ext cx="2841309" cy="502877"/>
            <a:chOff x="3663266" y="3206748"/>
            <a:chExt cx="2841309" cy="502877"/>
          </a:xfrm>
        </p:grpSpPr>
        <p:sp>
          <p:nvSpPr>
            <p:cNvPr id="96" name="Rectangle 95"/>
            <p:cNvSpPr/>
            <p:nvPr/>
          </p:nvSpPr>
          <p:spPr>
            <a:xfrm>
              <a:off x="3663266" y="3463404"/>
              <a:ext cx="388090" cy="246221"/>
            </a:xfrm>
            <a:prstGeom prst="rect">
              <a:avLst/>
            </a:prstGeom>
          </p:spPr>
          <p:txBody>
            <a:bodyPr wrap="square" lIns="91440" tIns="0" rIns="91440" bIns="0">
              <a:spAutoFit/>
            </a:bodyPr>
            <a:lstStyle/>
            <a:p>
              <a:pPr marL="574675" indent="-574675" algn="just">
                <a:buClr>
                  <a:prstClr val="white"/>
                </a:buClr>
              </a:pPr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</a:rPr>
                <a:t>9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3669769" y="3206748"/>
              <a:ext cx="2834806" cy="246221"/>
            </a:xfrm>
            <a:prstGeom prst="rect">
              <a:avLst/>
            </a:prstGeom>
          </p:spPr>
          <p:txBody>
            <a:bodyPr wrap="square" lIns="91440" tIns="0" rIns="91440" bIns="0">
              <a:spAutoFit/>
            </a:bodyPr>
            <a:lstStyle/>
            <a:p>
              <a:pPr marL="574675" indent="-574675" algn="just">
                <a:buClr>
                  <a:prstClr val="white"/>
                </a:buClr>
              </a:pPr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</a:p>
          </p:txBody>
        </p:sp>
        <p:sp>
          <p:nvSpPr>
            <p:cNvPr id="98" name="Line 28"/>
            <p:cNvSpPr>
              <a:spLocks noChangeShapeType="1"/>
            </p:cNvSpPr>
            <p:nvPr/>
          </p:nvSpPr>
          <p:spPr bwMode="auto">
            <a:xfrm>
              <a:off x="3664624" y="3461455"/>
              <a:ext cx="33197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 sz="1600" b="1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sp>
        <p:nvSpPr>
          <p:cNvPr id="99" name="Rectangle 98"/>
          <p:cNvSpPr/>
          <p:nvPr/>
        </p:nvSpPr>
        <p:spPr>
          <a:xfrm>
            <a:off x="2805034" y="3163847"/>
            <a:ext cx="2895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× 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00" name="Group 99"/>
          <p:cNvGrpSpPr/>
          <p:nvPr/>
        </p:nvGrpSpPr>
        <p:grpSpPr>
          <a:xfrm>
            <a:off x="3052684" y="3092834"/>
            <a:ext cx="2860359" cy="502877"/>
            <a:chOff x="3644216" y="3206748"/>
            <a:chExt cx="2860359" cy="502877"/>
          </a:xfrm>
        </p:grpSpPr>
        <p:sp>
          <p:nvSpPr>
            <p:cNvPr id="101" name="Rectangle 100"/>
            <p:cNvSpPr/>
            <p:nvPr/>
          </p:nvSpPr>
          <p:spPr>
            <a:xfrm>
              <a:off x="3644216" y="3463404"/>
              <a:ext cx="632460" cy="246221"/>
            </a:xfrm>
            <a:prstGeom prst="rect">
              <a:avLst/>
            </a:prstGeom>
          </p:spPr>
          <p:txBody>
            <a:bodyPr wrap="square" lIns="91440" tIns="0" rIns="91440" bIns="0">
              <a:spAutoFit/>
            </a:bodyPr>
            <a:lstStyle/>
            <a:p>
              <a:pPr marL="574675" indent="-574675" algn="just">
                <a:buClr>
                  <a:prstClr val="white"/>
                </a:buClr>
              </a:pPr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</a:rPr>
                <a:t>100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3669769" y="3206748"/>
              <a:ext cx="2834806" cy="246221"/>
            </a:xfrm>
            <a:prstGeom prst="rect">
              <a:avLst/>
            </a:prstGeom>
          </p:spPr>
          <p:txBody>
            <a:bodyPr wrap="square" lIns="91440" tIns="0" rIns="91440" bIns="0">
              <a:spAutoFit/>
            </a:bodyPr>
            <a:lstStyle/>
            <a:p>
              <a:pPr marL="574675" indent="-574675" algn="just">
                <a:buClr>
                  <a:prstClr val="white"/>
                </a:buClr>
              </a:pPr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</a:rPr>
                <a:t>314</a:t>
              </a:r>
            </a:p>
          </p:txBody>
        </p:sp>
        <p:sp>
          <p:nvSpPr>
            <p:cNvPr id="103" name="Line 28"/>
            <p:cNvSpPr>
              <a:spLocks noChangeShapeType="1"/>
            </p:cNvSpPr>
            <p:nvPr/>
          </p:nvSpPr>
          <p:spPr bwMode="auto">
            <a:xfrm>
              <a:off x="3708986" y="3461455"/>
              <a:ext cx="48604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 sz="1600" b="1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sp>
        <p:nvSpPr>
          <p:cNvPr id="104" name="Rectangle 103"/>
          <p:cNvSpPr/>
          <p:nvPr/>
        </p:nvSpPr>
        <p:spPr>
          <a:xfrm>
            <a:off x="3661817" y="3163847"/>
            <a:ext cx="2895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× 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890559" y="3092834"/>
            <a:ext cx="3692422" cy="668133"/>
            <a:chOff x="3821105" y="3602852"/>
            <a:chExt cx="3692422" cy="668133"/>
          </a:xfrm>
        </p:grpSpPr>
        <p:grpSp>
          <p:nvGrpSpPr>
            <p:cNvPr id="105" name="Group 104"/>
            <p:cNvGrpSpPr/>
            <p:nvPr/>
          </p:nvGrpSpPr>
          <p:grpSpPr>
            <a:xfrm>
              <a:off x="3821105" y="3621685"/>
              <a:ext cx="2834806" cy="502877"/>
              <a:chOff x="3669769" y="3206748"/>
              <a:chExt cx="2834806" cy="502877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3725290" y="3463404"/>
                <a:ext cx="522695" cy="246221"/>
              </a:xfrm>
              <a:prstGeom prst="rect">
                <a:avLst/>
              </a:prstGeom>
            </p:spPr>
            <p:txBody>
              <a:bodyPr wrap="square" lIns="91440" tIns="0" rIns="91440" bIns="0">
                <a:spAutoFit/>
              </a:bodyPr>
              <a:lstStyle/>
              <a:p>
                <a:pPr marL="574675" indent="-574675" algn="just">
                  <a:buClr>
                    <a:prstClr val="white"/>
                  </a:buClr>
                </a:pPr>
                <a:r>
                  <a:rPr lang="en-US" sz="1600" b="1" dirty="0" smtClean="0">
                    <a:solidFill>
                      <a:prstClr val="black"/>
                    </a:solidFill>
                    <a:latin typeface="Bookman Old Style" pitchFamily="18" charset="0"/>
                  </a:rPr>
                  <a:t>10</a:t>
                </a:r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3669769" y="3206748"/>
                <a:ext cx="2834806" cy="246221"/>
              </a:xfrm>
              <a:prstGeom prst="rect">
                <a:avLst/>
              </a:prstGeom>
            </p:spPr>
            <p:txBody>
              <a:bodyPr wrap="square" lIns="91440" tIns="0" rIns="91440" bIns="0">
                <a:spAutoFit/>
              </a:bodyPr>
              <a:lstStyle/>
              <a:p>
                <a:pPr marL="574675" indent="-574675" algn="just">
                  <a:buClr>
                    <a:prstClr val="white"/>
                  </a:buClr>
                </a:pPr>
                <a:r>
                  <a:rPr lang="en-US" sz="1600" b="1" dirty="0" smtClean="0">
                    <a:solidFill>
                      <a:prstClr val="black"/>
                    </a:solidFill>
                    <a:latin typeface="Bookman Old Style" pitchFamily="18" charset="0"/>
                  </a:rPr>
                  <a:t>165</a:t>
                </a:r>
              </a:p>
            </p:txBody>
          </p:sp>
          <p:sp>
            <p:nvSpPr>
              <p:cNvPr id="108" name="Line 28"/>
              <p:cNvSpPr>
                <a:spLocks noChangeShapeType="1"/>
              </p:cNvSpPr>
              <p:nvPr/>
            </p:nvSpPr>
            <p:spPr bwMode="auto">
              <a:xfrm>
                <a:off x="3731079" y="3461455"/>
                <a:ext cx="441857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 sz="1600" b="1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p:grpSp>
        <p:sp>
          <p:nvSpPr>
            <p:cNvPr id="109" name="Rectangle 108"/>
            <p:cNvSpPr/>
            <p:nvPr/>
          </p:nvSpPr>
          <p:spPr>
            <a:xfrm>
              <a:off x="4389161" y="3686210"/>
              <a:ext cx="28956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× </a:t>
              </a:r>
              <a:endParaRPr lang="en-US" sz="16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grpSp>
          <p:nvGrpSpPr>
            <p:cNvPr id="110" name="Group 109"/>
            <p:cNvGrpSpPr/>
            <p:nvPr/>
          </p:nvGrpSpPr>
          <p:grpSpPr>
            <a:xfrm>
              <a:off x="4678721" y="3602852"/>
              <a:ext cx="2834806" cy="502877"/>
              <a:chOff x="3669769" y="3206748"/>
              <a:chExt cx="2834806" cy="502877"/>
            </a:xfrm>
          </p:grpSpPr>
          <p:sp>
            <p:nvSpPr>
              <p:cNvPr id="111" name="Rectangle 110"/>
              <p:cNvSpPr/>
              <p:nvPr/>
            </p:nvSpPr>
            <p:spPr>
              <a:xfrm>
                <a:off x="3725290" y="3463404"/>
                <a:ext cx="522695" cy="246221"/>
              </a:xfrm>
              <a:prstGeom prst="rect">
                <a:avLst/>
              </a:prstGeom>
            </p:spPr>
            <p:txBody>
              <a:bodyPr wrap="square" lIns="91440" tIns="0" rIns="91440" bIns="0">
                <a:spAutoFit/>
              </a:bodyPr>
              <a:lstStyle/>
              <a:p>
                <a:pPr marL="574675" indent="-574675" algn="just">
                  <a:buClr>
                    <a:prstClr val="white"/>
                  </a:buClr>
                </a:pPr>
                <a:r>
                  <a:rPr lang="en-US" sz="1600" b="1" dirty="0" smtClean="0">
                    <a:solidFill>
                      <a:prstClr val="black"/>
                    </a:solidFill>
                    <a:latin typeface="Bookman Old Style" pitchFamily="18" charset="0"/>
                  </a:rPr>
                  <a:t>10</a:t>
                </a: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3669769" y="3206748"/>
                <a:ext cx="2834806" cy="246221"/>
              </a:xfrm>
              <a:prstGeom prst="rect">
                <a:avLst/>
              </a:prstGeom>
            </p:spPr>
            <p:txBody>
              <a:bodyPr wrap="square" lIns="91440" tIns="0" rIns="91440" bIns="0">
                <a:spAutoFit/>
              </a:bodyPr>
              <a:lstStyle/>
              <a:p>
                <a:pPr marL="574675" indent="-574675" algn="just">
                  <a:buClr>
                    <a:prstClr val="white"/>
                  </a:buClr>
                </a:pPr>
                <a:r>
                  <a:rPr lang="en-US" sz="1600" b="1" dirty="0" smtClean="0">
                    <a:solidFill>
                      <a:prstClr val="black"/>
                    </a:solidFill>
                    <a:latin typeface="Bookman Old Style" pitchFamily="18" charset="0"/>
                  </a:rPr>
                  <a:t>165</a:t>
                </a:r>
              </a:p>
            </p:txBody>
          </p:sp>
          <p:sp>
            <p:nvSpPr>
              <p:cNvPr id="113" name="Line 28"/>
              <p:cNvSpPr>
                <a:spLocks noChangeShapeType="1"/>
              </p:cNvSpPr>
              <p:nvPr/>
            </p:nvSpPr>
            <p:spPr bwMode="auto">
              <a:xfrm>
                <a:off x="3731079" y="3461455"/>
                <a:ext cx="441857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 sz="1600" b="1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p:grpSp>
      </p:grpSp>
      <p:sp>
        <p:nvSpPr>
          <p:cNvPr id="114" name="Rectangle 113"/>
          <p:cNvSpPr/>
          <p:nvPr/>
        </p:nvSpPr>
        <p:spPr>
          <a:xfrm>
            <a:off x="2085246" y="3810867"/>
            <a:ext cx="3376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= 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15" name="Straight Connector 114"/>
          <p:cNvCxnSpPr/>
          <p:nvPr/>
        </p:nvCxnSpPr>
        <p:spPr>
          <a:xfrm rot="900000" flipH="1">
            <a:off x="2510179" y="3409190"/>
            <a:ext cx="157438" cy="1681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2568841" y="3459801"/>
            <a:ext cx="4597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Bookman Old Style" panose="02050604050505020204" pitchFamily="18" charset="0"/>
              </a:rPr>
              <a:t>3</a:t>
            </a:r>
            <a:endParaRPr lang="en-US" sz="1200" b="1" dirty="0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17" name="Straight Connector 116"/>
          <p:cNvCxnSpPr/>
          <p:nvPr/>
        </p:nvCxnSpPr>
        <p:spPr>
          <a:xfrm flipH="1">
            <a:off x="3985525" y="3166631"/>
            <a:ext cx="427329" cy="1801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/>
          <p:cNvSpPr/>
          <p:nvPr/>
        </p:nvSpPr>
        <p:spPr>
          <a:xfrm>
            <a:off x="3946116" y="2902302"/>
            <a:ext cx="4597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Bookman Old Style" panose="02050604050505020204" pitchFamily="18" charset="0"/>
              </a:rPr>
              <a:t>55</a:t>
            </a:r>
            <a:endParaRPr lang="en-US" sz="1200" b="1" dirty="0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22" name="Straight Connector 121"/>
          <p:cNvCxnSpPr/>
          <p:nvPr/>
        </p:nvCxnSpPr>
        <p:spPr>
          <a:xfrm flipH="1">
            <a:off x="2629877" y="3535092"/>
            <a:ext cx="149776" cy="1489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/>
          <p:cNvSpPr/>
          <p:nvPr/>
        </p:nvSpPr>
        <p:spPr>
          <a:xfrm>
            <a:off x="2730782" y="3502535"/>
            <a:ext cx="4597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Bookman Old Style" panose="02050604050505020204" pitchFamily="18" charset="0"/>
              </a:rPr>
              <a:t>1</a:t>
            </a:r>
            <a:endParaRPr lang="en-US" sz="1200" b="1" dirty="0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24" name="Straight Connector 123"/>
          <p:cNvCxnSpPr/>
          <p:nvPr/>
        </p:nvCxnSpPr>
        <p:spPr>
          <a:xfrm flipH="1">
            <a:off x="4852285" y="3137437"/>
            <a:ext cx="427329" cy="1801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/>
          <p:cNvSpPr/>
          <p:nvPr/>
        </p:nvSpPr>
        <p:spPr>
          <a:xfrm>
            <a:off x="4748175" y="2901563"/>
            <a:ext cx="4597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Bookman Old Style" panose="02050604050505020204" pitchFamily="18" charset="0"/>
              </a:rPr>
              <a:t>55</a:t>
            </a:r>
            <a:endParaRPr lang="en-US" sz="1200" b="1" dirty="0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2409006" y="3736164"/>
            <a:ext cx="2834806" cy="502877"/>
            <a:chOff x="3669769" y="3206748"/>
            <a:chExt cx="2834806" cy="502877"/>
          </a:xfrm>
        </p:grpSpPr>
        <p:sp>
          <p:nvSpPr>
            <p:cNvPr id="127" name="Rectangle 126"/>
            <p:cNvSpPr/>
            <p:nvPr/>
          </p:nvSpPr>
          <p:spPr>
            <a:xfrm>
              <a:off x="4136312" y="3463404"/>
              <a:ext cx="912465" cy="246221"/>
            </a:xfrm>
            <a:prstGeom prst="rect">
              <a:avLst/>
            </a:prstGeom>
          </p:spPr>
          <p:txBody>
            <a:bodyPr wrap="square" lIns="91440" tIns="0" rIns="91440" bIns="0">
              <a:spAutoFit/>
            </a:bodyPr>
            <a:lstStyle/>
            <a:p>
              <a:pPr marL="574675" indent="-574675" algn="just">
                <a:buClr>
                  <a:prstClr val="white"/>
                </a:buClr>
              </a:pPr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</a:rPr>
                <a:t>10000</a:t>
              </a: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3669769" y="3206748"/>
              <a:ext cx="2834806" cy="246221"/>
            </a:xfrm>
            <a:prstGeom prst="rect">
              <a:avLst/>
            </a:prstGeom>
          </p:spPr>
          <p:txBody>
            <a:bodyPr wrap="square" lIns="91440" tIns="0" rIns="91440" bIns="0">
              <a:spAutoFit/>
            </a:bodyPr>
            <a:lstStyle/>
            <a:p>
              <a:pPr marL="574675" indent="-574675" algn="just">
                <a:buClr>
                  <a:prstClr val="white"/>
                </a:buClr>
              </a:pPr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</a:rPr>
                <a:t>2 </a:t>
              </a:r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  <a:sym typeface="Symbol"/>
                </a:rPr>
                <a:t> 314  55  55</a:t>
              </a:r>
              <a:endParaRPr lang="en-US" sz="1600" b="1" dirty="0" smtClean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129" name="Line 28"/>
            <p:cNvSpPr>
              <a:spLocks noChangeShapeType="1"/>
            </p:cNvSpPr>
            <p:nvPr/>
          </p:nvSpPr>
          <p:spPr bwMode="auto">
            <a:xfrm>
              <a:off x="3708986" y="3461454"/>
              <a:ext cx="195701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 sz="1600" b="1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sp>
        <p:nvSpPr>
          <p:cNvPr id="130" name="Rectangle 129"/>
          <p:cNvSpPr/>
          <p:nvPr/>
        </p:nvSpPr>
        <p:spPr>
          <a:xfrm>
            <a:off x="2085246" y="4193950"/>
            <a:ext cx="3376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= 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2394810" y="4204915"/>
            <a:ext cx="14637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189.97 km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2</a:t>
            </a:r>
            <a:endParaRPr lang="en-US" sz="1600" b="1" baseline="30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" name="Arc 6"/>
          <p:cNvSpPr/>
          <p:nvPr/>
        </p:nvSpPr>
        <p:spPr>
          <a:xfrm rot="8049709">
            <a:off x="6609197" y="1385716"/>
            <a:ext cx="537210" cy="537210"/>
          </a:xfrm>
          <a:prstGeom prst="arc">
            <a:avLst>
              <a:gd name="adj1" fmla="val 15496289"/>
              <a:gd name="adj2" fmla="val 359698"/>
            </a:avLst>
          </a:prstGeom>
          <a:solidFill>
            <a:srgbClr val="E46C0A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 rot="10800000" flipH="1" flipV="1">
            <a:off x="6690983" y="1923807"/>
            <a:ext cx="4398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>
                <a:solidFill>
                  <a:srgbClr val="0000FF"/>
                </a:solidFill>
                <a:effectLst>
                  <a:glow rad="63500">
                    <a:srgbClr val="4F81BD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  <a:sym typeface="Symbol"/>
              </a:rPr>
              <a:t>80</a:t>
            </a:r>
            <a:endParaRPr lang="en-US" sz="1050" dirty="0">
              <a:solidFill>
                <a:srgbClr val="0000FF"/>
              </a:solidFill>
              <a:effectLst>
                <a:glow rad="63500">
                  <a:srgbClr val="4F81BD">
                    <a:satMod val="175000"/>
                    <a:alpha val="40000"/>
                  </a:srgbClr>
                </a:glo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 rot="16781298" flipH="1">
            <a:off x="6855921" y="3309514"/>
            <a:ext cx="60595" cy="605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889354" y="1506261"/>
            <a:ext cx="1017956" cy="14003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flipH="1">
            <a:off x="5939712" y="1493561"/>
            <a:ext cx="946467" cy="14493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lowchart: Connector 39"/>
          <p:cNvSpPr/>
          <p:nvPr/>
        </p:nvSpPr>
        <p:spPr>
          <a:xfrm rot="16781298">
            <a:off x="6847533" y="1482335"/>
            <a:ext cx="79588" cy="83149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515256" y="183173"/>
            <a:ext cx="824774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AutoNum type="alphaUcPeriod" startAt="17"/>
            </a:pPr>
            <a:r>
              <a:rPr lang="en-US" sz="160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To </a:t>
            </a:r>
            <a:r>
              <a:rPr lang="en-US" sz="160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warn ships for underwater rocks, </a:t>
            </a:r>
            <a:r>
              <a:rPr lang="en-US" sz="160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a </a:t>
            </a:r>
            <a:r>
              <a:rPr lang="en-US" sz="160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lighthouse </a:t>
            </a:r>
            <a:r>
              <a:rPr lang="en-US" sz="160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spreads</a:t>
            </a:r>
          </a:p>
          <a:p>
            <a:r>
              <a:rPr lang="en-US" sz="160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 </a:t>
            </a:r>
            <a:r>
              <a:rPr lang="en-US" sz="160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    </a:t>
            </a:r>
            <a:r>
              <a:rPr lang="en-US" sz="160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a red </a:t>
            </a:r>
            <a:r>
              <a:rPr lang="en-US" sz="1600" b="1" dirty="0" err="1" smtClean="0">
                <a:solidFill>
                  <a:srgbClr val="0000FF"/>
                </a:solidFill>
                <a:latin typeface="Bookman Old Style" panose="02050604050505020204" pitchFamily="18" charset="0"/>
              </a:rPr>
              <a:t>coloured</a:t>
            </a:r>
            <a:r>
              <a:rPr lang="en-US" sz="160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 light over a sector of angle 80° </a:t>
            </a:r>
          </a:p>
          <a:p>
            <a:r>
              <a:rPr lang="en-US" sz="160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 </a:t>
            </a:r>
            <a:r>
              <a:rPr lang="en-US" sz="160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    to a distance of 16.5 </a:t>
            </a:r>
            <a:r>
              <a:rPr lang="en-US" sz="160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km. </a:t>
            </a:r>
            <a:endParaRPr lang="en-US" sz="1600" b="1" dirty="0" smtClean="0">
              <a:solidFill>
                <a:srgbClr val="0000FF"/>
              </a:solidFill>
              <a:latin typeface="Bookman Old Style" panose="02050604050505020204" pitchFamily="18" charset="0"/>
            </a:endParaRPr>
          </a:p>
          <a:p>
            <a:r>
              <a:rPr lang="en-US" sz="160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 </a:t>
            </a:r>
            <a:r>
              <a:rPr lang="en-US" sz="160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    Find </a:t>
            </a:r>
            <a:r>
              <a:rPr lang="en-US" sz="160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the area of the sea over which the ships are warned</a:t>
            </a:r>
            <a:r>
              <a:rPr lang="en-US" sz="160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. (</a:t>
            </a:r>
            <a:r>
              <a:rPr lang="en-US" sz="160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Use </a:t>
            </a:r>
            <a:r>
              <a:rPr lang="en-US" sz="1600" b="1" dirty="0" smtClean="0">
                <a:solidFill>
                  <a:srgbClr val="0000FF"/>
                </a:solidFill>
                <a:latin typeface="Symbol" pitchFamily="18" charset="2"/>
              </a:rPr>
              <a:t>p</a:t>
            </a:r>
            <a:r>
              <a:rPr lang="en-US" sz="160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= 3.14)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1029070" y="4487554"/>
            <a:ext cx="34397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Area of sector </a:t>
            </a:r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is 189.97 km</a:t>
            </a:r>
            <a:r>
              <a:rPr lang="en-US" sz="1600" b="1" baseline="30000" dirty="0">
                <a:solidFill>
                  <a:prstClr val="black"/>
                </a:solidFill>
                <a:latin typeface="Bookman Old Style" panose="02050604050505020204" pitchFamily="18" charset="0"/>
              </a:rPr>
              <a:t>2</a:t>
            </a:r>
          </a:p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 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705006" y="4487554"/>
            <a:ext cx="3174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sz="1600" b="1" dirty="0">
              <a:solidFill>
                <a:prstClr val="black"/>
              </a:solidFill>
              <a:latin typeface="Symbol" panose="05050102010706020507" pitchFamily="18" charset="2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4470472" y="3817591"/>
            <a:ext cx="3376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= 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4714486" y="3693393"/>
            <a:ext cx="14637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1899700</a:t>
            </a:r>
            <a:endParaRPr lang="en-US" sz="1600" b="1" baseline="30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2" name="Line 28"/>
          <p:cNvSpPr>
            <a:spLocks noChangeShapeType="1"/>
          </p:cNvSpPr>
          <p:nvPr/>
        </p:nvSpPr>
        <p:spPr bwMode="auto">
          <a:xfrm>
            <a:off x="4779113" y="3991417"/>
            <a:ext cx="98495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 sz="1600" b="1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4735061" y="3954914"/>
            <a:ext cx="10906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10000</a:t>
            </a:r>
            <a:endParaRPr lang="en-US" sz="1600" b="1" baseline="30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72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5" presetClass="emph" presetSubtype="0" repeatCount="4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5" presetClass="emph" presetSubtype="0" repeatCount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7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"/>
                            </p:stCondLst>
                            <p:childTnLst>
                              <p:par>
                                <p:cTn id="1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00"/>
                            </p:stCondLst>
                            <p:childTnLst>
                              <p:par>
                                <p:cTn id="17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000"/>
                            </p:stCondLst>
                            <p:childTnLst>
                              <p:par>
                                <p:cTn id="1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500"/>
                            </p:stCondLst>
                            <p:childTnLst>
                              <p:par>
                                <p:cTn id="1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000"/>
                            </p:stCondLst>
                            <p:childTnLst>
                              <p:par>
                                <p:cTn id="18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500"/>
                            </p:stCondLst>
                            <p:childTnLst>
                              <p:par>
                                <p:cTn id="1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500"/>
                            </p:stCondLst>
                            <p:childTnLst>
                              <p:par>
                                <p:cTn id="2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500"/>
                            </p:stCondLst>
                            <p:childTnLst>
                              <p:par>
                                <p:cTn id="2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500"/>
                            </p:stCondLst>
                            <p:childTnLst>
                              <p:par>
                                <p:cTn id="2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500"/>
                            </p:stCondLst>
                            <p:childTnLst>
                              <p:par>
                                <p:cTn id="2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500"/>
                            </p:stCondLst>
                            <p:childTnLst>
                              <p:par>
                                <p:cTn id="3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animBg="1"/>
      <p:bldP spid="83" grpId="0" animBg="1"/>
      <p:bldP spid="83" grpId="1" animBg="1"/>
      <p:bldP spid="82" grpId="0" animBg="1"/>
      <p:bldP spid="82" grpId="1" animBg="1"/>
      <p:bldP spid="79" grpId="0" animBg="1"/>
      <p:bldP spid="79" grpId="1" animBg="1"/>
      <p:bldP spid="78" grpId="0" animBg="1"/>
      <p:bldP spid="78" grpId="1" animBg="1"/>
      <p:bldP spid="72" grpId="0" animBg="1"/>
      <p:bldP spid="72" grpId="1" animBg="1"/>
      <p:bldP spid="71" grpId="0" animBg="1"/>
      <p:bldP spid="71" grpId="1" animBg="1"/>
      <p:bldP spid="54" grpId="0" animBg="1"/>
      <p:bldP spid="54" grpId="1" animBg="1"/>
      <p:bldP spid="55" grpId="0"/>
      <p:bldP spid="55" grpId="1"/>
      <p:bldP spid="34" grpId="0" animBg="1"/>
      <p:bldP spid="34" grpId="1" animBg="1"/>
      <p:bldP spid="39" grpId="0"/>
      <p:bldP spid="39" grpId="1"/>
      <p:bldP spid="43" grpId="0"/>
      <p:bldP spid="47" grpId="0"/>
      <p:bldP spid="47" grpId="1"/>
      <p:bldP spid="48" grpId="0" animBg="1"/>
      <p:bldP spid="48" grpId="1" animBg="1"/>
      <p:bldP spid="51" grpId="0"/>
      <p:bldP spid="51" grpId="1"/>
      <p:bldP spid="52" grpId="0"/>
      <p:bldP spid="52" grpId="1"/>
      <p:bldP spid="53" grpId="0"/>
      <p:bldP spid="70" grpId="0"/>
      <p:bldP spid="77" grpId="0"/>
      <p:bldP spid="80" grpId="0"/>
      <p:bldP spid="81" grpId="0"/>
      <p:bldP spid="91" grpId="0"/>
      <p:bldP spid="93" grpId="0"/>
      <p:bldP spid="94" grpId="0"/>
      <p:bldP spid="99" grpId="0"/>
      <p:bldP spid="104" grpId="0"/>
      <p:bldP spid="114" grpId="0"/>
      <p:bldP spid="116" grpId="0"/>
      <p:bldP spid="118" grpId="0"/>
      <p:bldP spid="123" grpId="0"/>
      <p:bldP spid="125" grpId="0"/>
      <p:bldP spid="130" grpId="0"/>
      <p:bldP spid="131" grpId="0"/>
      <p:bldP spid="50" grpId="0"/>
      <p:bldP spid="136" grpId="0"/>
      <p:bldP spid="138" grpId="0"/>
      <p:bldP spid="119" grpId="0"/>
      <p:bldP spid="120" grpId="0"/>
      <p:bldP spid="132" grpId="0" animBg="1"/>
      <p:bldP spid="1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308" name="Picture 4" descr="C:\Users\ADMIN\Desktop\Images\Road-Illustration-In-One-Point-Perspectiv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" y="1161773"/>
            <a:ext cx="8226425" cy="382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9"/>
          <p:cNvSpPr/>
          <p:nvPr/>
        </p:nvSpPr>
        <p:spPr>
          <a:xfrm>
            <a:off x="1976380" y="1385381"/>
            <a:ext cx="4197998" cy="3373428"/>
          </a:xfrm>
          <a:custGeom>
            <a:avLst/>
            <a:gdLst>
              <a:gd name="connsiteX0" fmla="*/ 906970 w 4255576"/>
              <a:gd name="connsiteY0" fmla="*/ 158280 h 3409699"/>
              <a:gd name="connsiteX1" fmla="*/ 462833 w 4255576"/>
              <a:gd name="connsiteY1" fmla="*/ 994302 h 3409699"/>
              <a:gd name="connsiteX2" fmla="*/ 393164 w 4255576"/>
              <a:gd name="connsiteY2" fmla="*/ 776588 h 3409699"/>
              <a:gd name="connsiteX3" fmla="*/ 36113 w 4255576"/>
              <a:gd name="connsiteY3" fmla="*/ 802714 h 3409699"/>
              <a:gd name="connsiteX4" fmla="*/ 53530 w 4255576"/>
              <a:gd name="connsiteY4" fmla="*/ 1098805 h 3409699"/>
              <a:gd name="connsiteX5" fmla="*/ 401873 w 4255576"/>
              <a:gd name="connsiteY5" fmla="*/ 1090097 h 3409699"/>
              <a:gd name="connsiteX6" fmla="*/ 245118 w 4255576"/>
              <a:gd name="connsiteY6" fmla="*/ 1360062 h 3409699"/>
              <a:gd name="connsiteX7" fmla="*/ 192867 w 4255576"/>
              <a:gd name="connsiteY7" fmla="*/ 1569068 h 3409699"/>
              <a:gd name="connsiteX8" fmla="*/ 201576 w 4255576"/>
              <a:gd name="connsiteY8" fmla="*/ 2013205 h 3409699"/>
              <a:gd name="connsiteX9" fmla="*/ 184158 w 4255576"/>
              <a:gd name="connsiteY9" fmla="*/ 2648931 h 3409699"/>
              <a:gd name="connsiteX10" fmla="*/ 184158 w 4255576"/>
              <a:gd name="connsiteY10" fmla="*/ 3275948 h 3409699"/>
              <a:gd name="connsiteX11" fmla="*/ 393164 w 4255576"/>
              <a:gd name="connsiteY11" fmla="*/ 3380451 h 3409699"/>
              <a:gd name="connsiteX12" fmla="*/ 933096 w 4255576"/>
              <a:gd name="connsiteY12" fmla="*/ 3354325 h 3409699"/>
              <a:gd name="connsiteX13" fmla="*/ 994056 w 4255576"/>
              <a:gd name="connsiteY13" fmla="*/ 2796977 h 3409699"/>
              <a:gd name="connsiteX14" fmla="*/ 1446901 w 4255576"/>
              <a:gd name="connsiteY14" fmla="*/ 2840520 h 3409699"/>
              <a:gd name="connsiteX15" fmla="*/ 3240867 w 4255576"/>
              <a:gd name="connsiteY15" fmla="*/ 2814394 h 3409699"/>
              <a:gd name="connsiteX16" fmla="*/ 3293118 w 4255576"/>
              <a:gd name="connsiteY16" fmla="*/ 3136611 h 3409699"/>
              <a:gd name="connsiteX17" fmla="*/ 3301827 w 4255576"/>
              <a:gd name="connsiteY17" fmla="*/ 3354325 h 3409699"/>
              <a:gd name="connsiteX18" fmla="*/ 3867884 w 4255576"/>
              <a:gd name="connsiteY18" fmla="*/ 3380451 h 3409699"/>
              <a:gd name="connsiteX19" fmla="*/ 4059473 w 4255576"/>
              <a:gd name="connsiteY19" fmla="*/ 3275948 h 3409699"/>
              <a:gd name="connsiteX20" fmla="*/ 4059473 w 4255576"/>
              <a:gd name="connsiteY20" fmla="*/ 1899994 h 3409699"/>
              <a:gd name="connsiteX21" fmla="*/ 4050764 w 4255576"/>
              <a:gd name="connsiteY21" fmla="*/ 1394897 h 3409699"/>
              <a:gd name="connsiteX22" fmla="*/ 3902718 w 4255576"/>
              <a:gd name="connsiteY22" fmla="*/ 1107514 h 3409699"/>
              <a:gd name="connsiteX23" fmla="*/ 4233644 w 4255576"/>
              <a:gd name="connsiteY23" fmla="*/ 1055262 h 3409699"/>
              <a:gd name="connsiteX24" fmla="*/ 4233644 w 4255576"/>
              <a:gd name="connsiteY24" fmla="*/ 811422 h 3409699"/>
              <a:gd name="connsiteX25" fmla="*/ 3937553 w 4255576"/>
              <a:gd name="connsiteY25" fmla="*/ 759171 h 3409699"/>
              <a:gd name="connsiteX26" fmla="*/ 3833050 w 4255576"/>
              <a:gd name="connsiteY26" fmla="*/ 959468 h 3409699"/>
              <a:gd name="connsiteX27" fmla="*/ 3702421 w 4255576"/>
              <a:gd name="connsiteY27" fmla="*/ 759171 h 3409699"/>
              <a:gd name="connsiteX28" fmla="*/ 3397621 w 4255576"/>
              <a:gd name="connsiteY28" fmla="*/ 227948 h 3409699"/>
              <a:gd name="connsiteX29" fmla="*/ 3319244 w 4255576"/>
              <a:gd name="connsiteY29" fmla="*/ 123445 h 3409699"/>
              <a:gd name="connsiteX30" fmla="*/ 3084113 w 4255576"/>
              <a:gd name="connsiteY30" fmla="*/ 97320 h 3409699"/>
              <a:gd name="connsiteX31" fmla="*/ 3031861 w 4255576"/>
              <a:gd name="connsiteY31" fmla="*/ 18942 h 3409699"/>
              <a:gd name="connsiteX32" fmla="*/ 2953484 w 4255576"/>
              <a:gd name="connsiteY32" fmla="*/ 10234 h 3409699"/>
              <a:gd name="connsiteX33" fmla="*/ 2970901 w 4255576"/>
              <a:gd name="connsiteY33" fmla="*/ 106028 h 3409699"/>
              <a:gd name="connsiteX34" fmla="*/ 2953484 w 4255576"/>
              <a:gd name="connsiteY34" fmla="*/ 106028 h 3409699"/>
              <a:gd name="connsiteX35" fmla="*/ 1272730 w 4255576"/>
              <a:gd name="connsiteY35" fmla="*/ 106028 h 3409699"/>
              <a:gd name="connsiteX36" fmla="*/ 1290147 w 4255576"/>
              <a:gd name="connsiteY36" fmla="*/ 97320 h 3409699"/>
              <a:gd name="connsiteX37" fmla="*/ 1272730 w 4255576"/>
              <a:gd name="connsiteY37" fmla="*/ 1525 h 3409699"/>
              <a:gd name="connsiteX38" fmla="*/ 1176936 w 4255576"/>
              <a:gd name="connsiteY38" fmla="*/ 45068 h 3409699"/>
              <a:gd name="connsiteX39" fmla="*/ 1133393 w 4255576"/>
              <a:gd name="connsiteY39" fmla="*/ 132154 h 3409699"/>
              <a:gd name="connsiteX40" fmla="*/ 906970 w 4255576"/>
              <a:gd name="connsiteY40" fmla="*/ 158280 h 3409699"/>
              <a:gd name="connsiteX0" fmla="*/ 906970 w 4255576"/>
              <a:gd name="connsiteY0" fmla="*/ 158280 h 3409699"/>
              <a:gd name="connsiteX1" fmla="*/ 462833 w 4255576"/>
              <a:gd name="connsiteY1" fmla="*/ 994302 h 3409699"/>
              <a:gd name="connsiteX2" fmla="*/ 393164 w 4255576"/>
              <a:gd name="connsiteY2" fmla="*/ 776588 h 3409699"/>
              <a:gd name="connsiteX3" fmla="*/ 36113 w 4255576"/>
              <a:gd name="connsiteY3" fmla="*/ 802714 h 3409699"/>
              <a:gd name="connsiteX4" fmla="*/ 53530 w 4255576"/>
              <a:gd name="connsiteY4" fmla="*/ 1098805 h 3409699"/>
              <a:gd name="connsiteX5" fmla="*/ 401873 w 4255576"/>
              <a:gd name="connsiteY5" fmla="*/ 1090097 h 3409699"/>
              <a:gd name="connsiteX6" fmla="*/ 245118 w 4255576"/>
              <a:gd name="connsiteY6" fmla="*/ 1360062 h 3409699"/>
              <a:gd name="connsiteX7" fmla="*/ 192867 w 4255576"/>
              <a:gd name="connsiteY7" fmla="*/ 1569068 h 3409699"/>
              <a:gd name="connsiteX8" fmla="*/ 201576 w 4255576"/>
              <a:gd name="connsiteY8" fmla="*/ 2013205 h 3409699"/>
              <a:gd name="connsiteX9" fmla="*/ 184158 w 4255576"/>
              <a:gd name="connsiteY9" fmla="*/ 2648931 h 3409699"/>
              <a:gd name="connsiteX10" fmla="*/ 184158 w 4255576"/>
              <a:gd name="connsiteY10" fmla="*/ 3275948 h 3409699"/>
              <a:gd name="connsiteX11" fmla="*/ 393164 w 4255576"/>
              <a:gd name="connsiteY11" fmla="*/ 3380451 h 3409699"/>
              <a:gd name="connsiteX12" fmla="*/ 904521 w 4255576"/>
              <a:gd name="connsiteY12" fmla="*/ 3335275 h 3409699"/>
              <a:gd name="connsiteX13" fmla="*/ 994056 w 4255576"/>
              <a:gd name="connsiteY13" fmla="*/ 2796977 h 3409699"/>
              <a:gd name="connsiteX14" fmla="*/ 1446901 w 4255576"/>
              <a:gd name="connsiteY14" fmla="*/ 2840520 h 3409699"/>
              <a:gd name="connsiteX15" fmla="*/ 3240867 w 4255576"/>
              <a:gd name="connsiteY15" fmla="*/ 2814394 h 3409699"/>
              <a:gd name="connsiteX16" fmla="*/ 3293118 w 4255576"/>
              <a:gd name="connsiteY16" fmla="*/ 3136611 h 3409699"/>
              <a:gd name="connsiteX17" fmla="*/ 3301827 w 4255576"/>
              <a:gd name="connsiteY17" fmla="*/ 3354325 h 3409699"/>
              <a:gd name="connsiteX18" fmla="*/ 3867884 w 4255576"/>
              <a:gd name="connsiteY18" fmla="*/ 3380451 h 3409699"/>
              <a:gd name="connsiteX19" fmla="*/ 4059473 w 4255576"/>
              <a:gd name="connsiteY19" fmla="*/ 3275948 h 3409699"/>
              <a:gd name="connsiteX20" fmla="*/ 4059473 w 4255576"/>
              <a:gd name="connsiteY20" fmla="*/ 1899994 h 3409699"/>
              <a:gd name="connsiteX21" fmla="*/ 4050764 w 4255576"/>
              <a:gd name="connsiteY21" fmla="*/ 1394897 h 3409699"/>
              <a:gd name="connsiteX22" fmla="*/ 3902718 w 4255576"/>
              <a:gd name="connsiteY22" fmla="*/ 1107514 h 3409699"/>
              <a:gd name="connsiteX23" fmla="*/ 4233644 w 4255576"/>
              <a:gd name="connsiteY23" fmla="*/ 1055262 h 3409699"/>
              <a:gd name="connsiteX24" fmla="*/ 4233644 w 4255576"/>
              <a:gd name="connsiteY24" fmla="*/ 811422 h 3409699"/>
              <a:gd name="connsiteX25" fmla="*/ 3937553 w 4255576"/>
              <a:gd name="connsiteY25" fmla="*/ 759171 h 3409699"/>
              <a:gd name="connsiteX26" fmla="*/ 3833050 w 4255576"/>
              <a:gd name="connsiteY26" fmla="*/ 959468 h 3409699"/>
              <a:gd name="connsiteX27" fmla="*/ 3702421 w 4255576"/>
              <a:gd name="connsiteY27" fmla="*/ 759171 h 3409699"/>
              <a:gd name="connsiteX28" fmla="*/ 3397621 w 4255576"/>
              <a:gd name="connsiteY28" fmla="*/ 227948 h 3409699"/>
              <a:gd name="connsiteX29" fmla="*/ 3319244 w 4255576"/>
              <a:gd name="connsiteY29" fmla="*/ 123445 h 3409699"/>
              <a:gd name="connsiteX30" fmla="*/ 3084113 w 4255576"/>
              <a:gd name="connsiteY30" fmla="*/ 97320 h 3409699"/>
              <a:gd name="connsiteX31" fmla="*/ 3031861 w 4255576"/>
              <a:gd name="connsiteY31" fmla="*/ 18942 h 3409699"/>
              <a:gd name="connsiteX32" fmla="*/ 2953484 w 4255576"/>
              <a:gd name="connsiteY32" fmla="*/ 10234 h 3409699"/>
              <a:gd name="connsiteX33" fmla="*/ 2970901 w 4255576"/>
              <a:gd name="connsiteY33" fmla="*/ 106028 h 3409699"/>
              <a:gd name="connsiteX34" fmla="*/ 2953484 w 4255576"/>
              <a:gd name="connsiteY34" fmla="*/ 106028 h 3409699"/>
              <a:gd name="connsiteX35" fmla="*/ 1272730 w 4255576"/>
              <a:gd name="connsiteY35" fmla="*/ 106028 h 3409699"/>
              <a:gd name="connsiteX36" fmla="*/ 1290147 w 4255576"/>
              <a:gd name="connsiteY36" fmla="*/ 97320 h 3409699"/>
              <a:gd name="connsiteX37" fmla="*/ 1272730 w 4255576"/>
              <a:gd name="connsiteY37" fmla="*/ 1525 h 3409699"/>
              <a:gd name="connsiteX38" fmla="*/ 1176936 w 4255576"/>
              <a:gd name="connsiteY38" fmla="*/ 45068 h 3409699"/>
              <a:gd name="connsiteX39" fmla="*/ 1133393 w 4255576"/>
              <a:gd name="connsiteY39" fmla="*/ 132154 h 3409699"/>
              <a:gd name="connsiteX40" fmla="*/ 906970 w 4255576"/>
              <a:gd name="connsiteY40" fmla="*/ 158280 h 3409699"/>
              <a:gd name="connsiteX0" fmla="*/ 906970 w 4255576"/>
              <a:gd name="connsiteY0" fmla="*/ 158280 h 3409699"/>
              <a:gd name="connsiteX1" fmla="*/ 462833 w 4255576"/>
              <a:gd name="connsiteY1" fmla="*/ 994302 h 3409699"/>
              <a:gd name="connsiteX2" fmla="*/ 393164 w 4255576"/>
              <a:gd name="connsiteY2" fmla="*/ 776588 h 3409699"/>
              <a:gd name="connsiteX3" fmla="*/ 36113 w 4255576"/>
              <a:gd name="connsiteY3" fmla="*/ 802714 h 3409699"/>
              <a:gd name="connsiteX4" fmla="*/ 53530 w 4255576"/>
              <a:gd name="connsiteY4" fmla="*/ 1098805 h 3409699"/>
              <a:gd name="connsiteX5" fmla="*/ 401873 w 4255576"/>
              <a:gd name="connsiteY5" fmla="*/ 1090097 h 3409699"/>
              <a:gd name="connsiteX6" fmla="*/ 245118 w 4255576"/>
              <a:gd name="connsiteY6" fmla="*/ 1360062 h 3409699"/>
              <a:gd name="connsiteX7" fmla="*/ 192867 w 4255576"/>
              <a:gd name="connsiteY7" fmla="*/ 1569068 h 3409699"/>
              <a:gd name="connsiteX8" fmla="*/ 201576 w 4255576"/>
              <a:gd name="connsiteY8" fmla="*/ 2013205 h 3409699"/>
              <a:gd name="connsiteX9" fmla="*/ 184158 w 4255576"/>
              <a:gd name="connsiteY9" fmla="*/ 2648931 h 3409699"/>
              <a:gd name="connsiteX10" fmla="*/ 184158 w 4255576"/>
              <a:gd name="connsiteY10" fmla="*/ 3275948 h 3409699"/>
              <a:gd name="connsiteX11" fmla="*/ 402689 w 4255576"/>
              <a:gd name="connsiteY11" fmla="*/ 3351876 h 3409699"/>
              <a:gd name="connsiteX12" fmla="*/ 904521 w 4255576"/>
              <a:gd name="connsiteY12" fmla="*/ 3335275 h 3409699"/>
              <a:gd name="connsiteX13" fmla="*/ 994056 w 4255576"/>
              <a:gd name="connsiteY13" fmla="*/ 2796977 h 3409699"/>
              <a:gd name="connsiteX14" fmla="*/ 1446901 w 4255576"/>
              <a:gd name="connsiteY14" fmla="*/ 2840520 h 3409699"/>
              <a:gd name="connsiteX15" fmla="*/ 3240867 w 4255576"/>
              <a:gd name="connsiteY15" fmla="*/ 2814394 h 3409699"/>
              <a:gd name="connsiteX16" fmla="*/ 3293118 w 4255576"/>
              <a:gd name="connsiteY16" fmla="*/ 3136611 h 3409699"/>
              <a:gd name="connsiteX17" fmla="*/ 3301827 w 4255576"/>
              <a:gd name="connsiteY17" fmla="*/ 3354325 h 3409699"/>
              <a:gd name="connsiteX18" fmla="*/ 3867884 w 4255576"/>
              <a:gd name="connsiteY18" fmla="*/ 3380451 h 3409699"/>
              <a:gd name="connsiteX19" fmla="*/ 4059473 w 4255576"/>
              <a:gd name="connsiteY19" fmla="*/ 3275948 h 3409699"/>
              <a:gd name="connsiteX20" fmla="*/ 4059473 w 4255576"/>
              <a:gd name="connsiteY20" fmla="*/ 1899994 h 3409699"/>
              <a:gd name="connsiteX21" fmla="*/ 4050764 w 4255576"/>
              <a:gd name="connsiteY21" fmla="*/ 1394897 h 3409699"/>
              <a:gd name="connsiteX22" fmla="*/ 3902718 w 4255576"/>
              <a:gd name="connsiteY22" fmla="*/ 1107514 h 3409699"/>
              <a:gd name="connsiteX23" fmla="*/ 4233644 w 4255576"/>
              <a:gd name="connsiteY23" fmla="*/ 1055262 h 3409699"/>
              <a:gd name="connsiteX24" fmla="*/ 4233644 w 4255576"/>
              <a:gd name="connsiteY24" fmla="*/ 811422 h 3409699"/>
              <a:gd name="connsiteX25" fmla="*/ 3937553 w 4255576"/>
              <a:gd name="connsiteY25" fmla="*/ 759171 h 3409699"/>
              <a:gd name="connsiteX26" fmla="*/ 3833050 w 4255576"/>
              <a:gd name="connsiteY26" fmla="*/ 959468 h 3409699"/>
              <a:gd name="connsiteX27" fmla="*/ 3702421 w 4255576"/>
              <a:gd name="connsiteY27" fmla="*/ 759171 h 3409699"/>
              <a:gd name="connsiteX28" fmla="*/ 3397621 w 4255576"/>
              <a:gd name="connsiteY28" fmla="*/ 227948 h 3409699"/>
              <a:gd name="connsiteX29" fmla="*/ 3319244 w 4255576"/>
              <a:gd name="connsiteY29" fmla="*/ 123445 h 3409699"/>
              <a:gd name="connsiteX30" fmla="*/ 3084113 w 4255576"/>
              <a:gd name="connsiteY30" fmla="*/ 97320 h 3409699"/>
              <a:gd name="connsiteX31" fmla="*/ 3031861 w 4255576"/>
              <a:gd name="connsiteY31" fmla="*/ 18942 h 3409699"/>
              <a:gd name="connsiteX32" fmla="*/ 2953484 w 4255576"/>
              <a:gd name="connsiteY32" fmla="*/ 10234 h 3409699"/>
              <a:gd name="connsiteX33" fmla="*/ 2970901 w 4255576"/>
              <a:gd name="connsiteY33" fmla="*/ 106028 h 3409699"/>
              <a:gd name="connsiteX34" fmla="*/ 2953484 w 4255576"/>
              <a:gd name="connsiteY34" fmla="*/ 106028 h 3409699"/>
              <a:gd name="connsiteX35" fmla="*/ 1272730 w 4255576"/>
              <a:gd name="connsiteY35" fmla="*/ 106028 h 3409699"/>
              <a:gd name="connsiteX36" fmla="*/ 1290147 w 4255576"/>
              <a:gd name="connsiteY36" fmla="*/ 97320 h 3409699"/>
              <a:gd name="connsiteX37" fmla="*/ 1272730 w 4255576"/>
              <a:gd name="connsiteY37" fmla="*/ 1525 h 3409699"/>
              <a:gd name="connsiteX38" fmla="*/ 1176936 w 4255576"/>
              <a:gd name="connsiteY38" fmla="*/ 45068 h 3409699"/>
              <a:gd name="connsiteX39" fmla="*/ 1133393 w 4255576"/>
              <a:gd name="connsiteY39" fmla="*/ 132154 h 3409699"/>
              <a:gd name="connsiteX40" fmla="*/ 906970 w 4255576"/>
              <a:gd name="connsiteY40" fmla="*/ 158280 h 3409699"/>
              <a:gd name="connsiteX0" fmla="*/ 906970 w 4255576"/>
              <a:gd name="connsiteY0" fmla="*/ 158280 h 3409699"/>
              <a:gd name="connsiteX1" fmla="*/ 462833 w 4255576"/>
              <a:gd name="connsiteY1" fmla="*/ 994302 h 3409699"/>
              <a:gd name="connsiteX2" fmla="*/ 393164 w 4255576"/>
              <a:gd name="connsiteY2" fmla="*/ 776588 h 3409699"/>
              <a:gd name="connsiteX3" fmla="*/ 36113 w 4255576"/>
              <a:gd name="connsiteY3" fmla="*/ 802714 h 3409699"/>
              <a:gd name="connsiteX4" fmla="*/ 53530 w 4255576"/>
              <a:gd name="connsiteY4" fmla="*/ 1098805 h 3409699"/>
              <a:gd name="connsiteX5" fmla="*/ 401873 w 4255576"/>
              <a:gd name="connsiteY5" fmla="*/ 1090097 h 3409699"/>
              <a:gd name="connsiteX6" fmla="*/ 245118 w 4255576"/>
              <a:gd name="connsiteY6" fmla="*/ 1360062 h 3409699"/>
              <a:gd name="connsiteX7" fmla="*/ 192867 w 4255576"/>
              <a:gd name="connsiteY7" fmla="*/ 1569068 h 3409699"/>
              <a:gd name="connsiteX8" fmla="*/ 201576 w 4255576"/>
              <a:gd name="connsiteY8" fmla="*/ 2013205 h 3409699"/>
              <a:gd name="connsiteX9" fmla="*/ 184158 w 4255576"/>
              <a:gd name="connsiteY9" fmla="*/ 2648931 h 3409699"/>
              <a:gd name="connsiteX10" fmla="*/ 184158 w 4255576"/>
              <a:gd name="connsiteY10" fmla="*/ 3275948 h 3409699"/>
              <a:gd name="connsiteX11" fmla="*/ 402689 w 4255576"/>
              <a:gd name="connsiteY11" fmla="*/ 3351876 h 3409699"/>
              <a:gd name="connsiteX12" fmla="*/ 904521 w 4255576"/>
              <a:gd name="connsiteY12" fmla="*/ 3335275 h 3409699"/>
              <a:gd name="connsiteX13" fmla="*/ 994056 w 4255576"/>
              <a:gd name="connsiteY13" fmla="*/ 2796977 h 3409699"/>
              <a:gd name="connsiteX14" fmla="*/ 1446901 w 4255576"/>
              <a:gd name="connsiteY14" fmla="*/ 2840520 h 3409699"/>
              <a:gd name="connsiteX15" fmla="*/ 3240867 w 4255576"/>
              <a:gd name="connsiteY15" fmla="*/ 2814394 h 3409699"/>
              <a:gd name="connsiteX16" fmla="*/ 3293118 w 4255576"/>
              <a:gd name="connsiteY16" fmla="*/ 3136611 h 3409699"/>
              <a:gd name="connsiteX17" fmla="*/ 3320877 w 4255576"/>
              <a:gd name="connsiteY17" fmla="*/ 3335275 h 3409699"/>
              <a:gd name="connsiteX18" fmla="*/ 3867884 w 4255576"/>
              <a:gd name="connsiteY18" fmla="*/ 3380451 h 3409699"/>
              <a:gd name="connsiteX19" fmla="*/ 4059473 w 4255576"/>
              <a:gd name="connsiteY19" fmla="*/ 3275948 h 3409699"/>
              <a:gd name="connsiteX20" fmla="*/ 4059473 w 4255576"/>
              <a:gd name="connsiteY20" fmla="*/ 1899994 h 3409699"/>
              <a:gd name="connsiteX21" fmla="*/ 4050764 w 4255576"/>
              <a:gd name="connsiteY21" fmla="*/ 1394897 h 3409699"/>
              <a:gd name="connsiteX22" fmla="*/ 3902718 w 4255576"/>
              <a:gd name="connsiteY22" fmla="*/ 1107514 h 3409699"/>
              <a:gd name="connsiteX23" fmla="*/ 4233644 w 4255576"/>
              <a:gd name="connsiteY23" fmla="*/ 1055262 h 3409699"/>
              <a:gd name="connsiteX24" fmla="*/ 4233644 w 4255576"/>
              <a:gd name="connsiteY24" fmla="*/ 811422 h 3409699"/>
              <a:gd name="connsiteX25" fmla="*/ 3937553 w 4255576"/>
              <a:gd name="connsiteY25" fmla="*/ 759171 h 3409699"/>
              <a:gd name="connsiteX26" fmla="*/ 3833050 w 4255576"/>
              <a:gd name="connsiteY26" fmla="*/ 959468 h 3409699"/>
              <a:gd name="connsiteX27" fmla="*/ 3702421 w 4255576"/>
              <a:gd name="connsiteY27" fmla="*/ 759171 h 3409699"/>
              <a:gd name="connsiteX28" fmla="*/ 3397621 w 4255576"/>
              <a:gd name="connsiteY28" fmla="*/ 227948 h 3409699"/>
              <a:gd name="connsiteX29" fmla="*/ 3319244 w 4255576"/>
              <a:gd name="connsiteY29" fmla="*/ 123445 h 3409699"/>
              <a:gd name="connsiteX30" fmla="*/ 3084113 w 4255576"/>
              <a:gd name="connsiteY30" fmla="*/ 97320 h 3409699"/>
              <a:gd name="connsiteX31" fmla="*/ 3031861 w 4255576"/>
              <a:gd name="connsiteY31" fmla="*/ 18942 h 3409699"/>
              <a:gd name="connsiteX32" fmla="*/ 2953484 w 4255576"/>
              <a:gd name="connsiteY32" fmla="*/ 10234 h 3409699"/>
              <a:gd name="connsiteX33" fmla="*/ 2970901 w 4255576"/>
              <a:gd name="connsiteY33" fmla="*/ 106028 h 3409699"/>
              <a:gd name="connsiteX34" fmla="*/ 2953484 w 4255576"/>
              <a:gd name="connsiteY34" fmla="*/ 106028 h 3409699"/>
              <a:gd name="connsiteX35" fmla="*/ 1272730 w 4255576"/>
              <a:gd name="connsiteY35" fmla="*/ 106028 h 3409699"/>
              <a:gd name="connsiteX36" fmla="*/ 1290147 w 4255576"/>
              <a:gd name="connsiteY36" fmla="*/ 97320 h 3409699"/>
              <a:gd name="connsiteX37" fmla="*/ 1272730 w 4255576"/>
              <a:gd name="connsiteY37" fmla="*/ 1525 h 3409699"/>
              <a:gd name="connsiteX38" fmla="*/ 1176936 w 4255576"/>
              <a:gd name="connsiteY38" fmla="*/ 45068 h 3409699"/>
              <a:gd name="connsiteX39" fmla="*/ 1133393 w 4255576"/>
              <a:gd name="connsiteY39" fmla="*/ 132154 h 3409699"/>
              <a:gd name="connsiteX40" fmla="*/ 906970 w 4255576"/>
              <a:gd name="connsiteY40" fmla="*/ 158280 h 3409699"/>
              <a:gd name="connsiteX0" fmla="*/ 906970 w 4255576"/>
              <a:gd name="connsiteY0" fmla="*/ 158280 h 3409885"/>
              <a:gd name="connsiteX1" fmla="*/ 462833 w 4255576"/>
              <a:gd name="connsiteY1" fmla="*/ 994302 h 3409885"/>
              <a:gd name="connsiteX2" fmla="*/ 393164 w 4255576"/>
              <a:gd name="connsiteY2" fmla="*/ 776588 h 3409885"/>
              <a:gd name="connsiteX3" fmla="*/ 36113 w 4255576"/>
              <a:gd name="connsiteY3" fmla="*/ 802714 h 3409885"/>
              <a:gd name="connsiteX4" fmla="*/ 53530 w 4255576"/>
              <a:gd name="connsiteY4" fmla="*/ 1098805 h 3409885"/>
              <a:gd name="connsiteX5" fmla="*/ 401873 w 4255576"/>
              <a:gd name="connsiteY5" fmla="*/ 1090097 h 3409885"/>
              <a:gd name="connsiteX6" fmla="*/ 245118 w 4255576"/>
              <a:gd name="connsiteY6" fmla="*/ 1360062 h 3409885"/>
              <a:gd name="connsiteX7" fmla="*/ 192867 w 4255576"/>
              <a:gd name="connsiteY7" fmla="*/ 1569068 h 3409885"/>
              <a:gd name="connsiteX8" fmla="*/ 201576 w 4255576"/>
              <a:gd name="connsiteY8" fmla="*/ 2013205 h 3409885"/>
              <a:gd name="connsiteX9" fmla="*/ 184158 w 4255576"/>
              <a:gd name="connsiteY9" fmla="*/ 2648931 h 3409885"/>
              <a:gd name="connsiteX10" fmla="*/ 184158 w 4255576"/>
              <a:gd name="connsiteY10" fmla="*/ 3275948 h 3409885"/>
              <a:gd name="connsiteX11" fmla="*/ 402689 w 4255576"/>
              <a:gd name="connsiteY11" fmla="*/ 3351876 h 3409885"/>
              <a:gd name="connsiteX12" fmla="*/ 904521 w 4255576"/>
              <a:gd name="connsiteY12" fmla="*/ 3335275 h 3409885"/>
              <a:gd name="connsiteX13" fmla="*/ 994056 w 4255576"/>
              <a:gd name="connsiteY13" fmla="*/ 2796977 h 3409885"/>
              <a:gd name="connsiteX14" fmla="*/ 1446901 w 4255576"/>
              <a:gd name="connsiteY14" fmla="*/ 2840520 h 3409885"/>
              <a:gd name="connsiteX15" fmla="*/ 3240867 w 4255576"/>
              <a:gd name="connsiteY15" fmla="*/ 2814394 h 3409885"/>
              <a:gd name="connsiteX16" fmla="*/ 3293118 w 4255576"/>
              <a:gd name="connsiteY16" fmla="*/ 3136611 h 3409885"/>
              <a:gd name="connsiteX17" fmla="*/ 3320877 w 4255576"/>
              <a:gd name="connsiteY17" fmla="*/ 3335275 h 3409885"/>
              <a:gd name="connsiteX18" fmla="*/ 3867884 w 4255576"/>
              <a:gd name="connsiteY18" fmla="*/ 3380451 h 3409885"/>
              <a:gd name="connsiteX19" fmla="*/ 3974292 w 4255576"/>
              <a:gd name="connsiteY19" fmla="*/ 3369021 h 3409885"/>
              <a:gd name="connsiteX20" fmla="*/ 4059473 w 4255576"/>
              <a:gd name="connsiteY20" fmla="*/ 3275948 h 3409885"/>
              <a:gd name="connsiteX21" fmla="*/ 4059473 w 4255576"/>
              <a:gd name="connsiteY21" fmla="*/ 1899994 h 3409885"/>
              <a:gd name="connsiteX22" fmla="*/ 4050764 w 4255576"/>
              <a:gd name="connsiteY22" fmla="*/ 1394897 h 3409885"/>
              <a:gd name="connsiteX23" fmla="*/ 3902718 w 4255576"/>
              <a:gd name="connsiteY23" fmla="*/ 1107514 h 3409885"/>
              <a:gd name="connsiteX24" fmla="*/ 4233644 w 4255576"/>
              <a:gd name="connsiteY24" fmla="*/ 1055262 h 3409885"/>
              <a:gd name="connsiteX25" fmla="*/ 4233644 w 4255576"/>
              <a:gd name="connsiteY25" fmla="*/ 811422 h 3409885"/>
              <a:gd name="connsiteX26" fmla="*/ 3937553 w 4255576"/>
              <a:gd name="connsiteY26" fmla="*/ 759171 h 3409885"/>
              <a:gd name="connsiteX27" fmla="*/ 3833050 w 4255576"/>
              <a:gd name="connsiteY27" fmla="*/ 959468 h 3409885"/>
              <a:gd name="connsiteX28" fmla="*/ 3702421 w 4255576"/>
              <a:gd name="connsiteY28" fmla="*/ 759171 h 3409885"/>
              <a:gd name="connsiteX29" fmla="*/ 3397621 w 4255576"/>
              <a:gd name="connsiteY29" fmla="*/ 227948 h 3409885"/>
              <a:gd name="connsiteX30" fmla="*/ 3319244 w 4255576"/>
              <a:gd name="connsiteY30" fmla="*/ 123445 h 3409885"/>
              <a:gd name="connsiteX31" fmla="*/ 3084113 w 4255576"/>
              <a:gd name="connsiteY31" fmla="*/ 97320 h 3409885"/>
              <a:gd name="connsiteX32" fmla="*/ 3031861 w 4255576"/>
              <a:gd name="connsiteY32" fmla="*/ 18942 h 3409885"/>
              <a:gd name="connsiteX33" fmla="*/ 2953484 w 4255576"/>
              <a:gd name="connsiteY33" fmla="*/ 10234 h 3409885"/>
              <a:gd name="connsiteX34" fmla="*/ 2970901 w 4255576"/>
              <a:gd name="connsiteY34" fmla="*/ 106028 h 3409885"/>
              <a:gd name="connsiteX35" fmla="*/ 2953484 w 4255576"/>
              <a:gd name="connsiteY35" fmla="*/ 106028 h 3409885"/>
              <a:gd name="connsiteX36" fmla="*/ 1272730 w 4255576"/>
              <a:gd name="connsiteY36" fmla="*/ 106028 h 3409885"/>
              <a:gd name="connsiteX37" fmla="*/ 1290147 w 4255576"/>
              <a:gd name="connsiteY37" fmla="*/ 97320 h 3409885"/>
              <a:gd name="connsiteX38" fmla="*/ 1272730 w 4255576"/>
              <a:gd name="connsiteY38" fmla="*/ 1525 h 3409885"/>
              <a:gd name="connsiteX39" fmla="*/ 1176936 w 4255576"/>
              <a:gd name="connsiteY39" fmla="*/ 45068 h 3409885"/>
              <a:gd name="connsiteX40" fmla="*/ 1133393 w 4255576"/>
              <a:gd name="connsiteY40" fmla="*/ 132154 h 3409885"/>
              <a:gd name="connsiteX41" fmla="*/ 906970 w 4255576"/>
              <a:gd name="connsiteY41" fmla="*/ 158280 h 3409885"/>
              <a:gd name="connsiteX0" fmla="*/ 906970 w 4255576"/>
              <a:gd name="connsiteY0" fmla="*/ 158280 h 3409885"/>
              <a:gd name="connsiteX1" fmla="*/ 462833 w 4255576"/>
              <a:gd name="connsiteY1" fmla="*/ 994302 h 3409885"/>
              <a:gd name="connsiteX2" fmla="*/ 393164 w 4255576"/>
              <a:gd name="connsiteY2" fmla="*/ 776588 h 3409885"/>
              <a:gd name="connsiteX3" fmla="*/ 36113 w 4255576"/>
              <a:gd name="connsiteY3" fmla="*/ 802714 h 3409885"/>
              <a:gd name="connsiteX4" fmla="*/ 53530 w 4255576"/>
              <a:gd name="connsiteY4" fmla="*/ 1098805 h 3409885"/>
              <a:gd name="connsiteX5" fmla="*/ 401873 w 4255576"/>
              <a:gd name="connsiteY5" fmla="*/ 1090097 h 3409885"/>
              <a:gd name="connsiteX6" fmla="*/ 273693 w 4255576"/>
              <a:gd name="connsiteY6" fmla="*/ 1360062 h 3409885"/>
              <a:gd name="connsiteX7" fmla="*/ 192867 w 4255576"/>
              <a:gd name="connsiteY7" fmla="*/ 1569068 h 3409885"/>
              <a:gd name="connsiteX8" fmla="*/ 201576 w 4255576"/>
              <a:gd name="connsiteY8" fmla="*/ 2013205 h 3409885"/>
              <a:gd name="connsiteX9" fmla="*/ 184158 w 4255576"/>
              <a:gd name="connsiteY9" fmla="*/ 2648931 h 3409885"/>
              <a:gd name="connsiteX10" fmla="*/ 184158 w 4255576"/>
              <a:gd name="connsiteY10" fmla="*/ 3275948 h 3409885"/>
              <a:gd name="connsiteX11" fmla="*/ 402689 w 4255576"/>
              <a:gd name="connsiteY11" fmla="*/ 3351876 h 3409885"/>
              <a:gd name="connsiteX12" fmla="*/ 904521 w 4255576"/>
              <a:gd name="connsiteY12" fmla="*/ 3335275 h 3409885"/>
              <a:gd name="connsiteX13" fmla="*/ 994056 w 4255576"/>
              <a:gd name="connsiteY13" fmla="*/ 2796977 h 3409885"/>
              <a:gd name="connsiteX14" fmla="*/ 1446901 w 4255576"/>
              <a:gd name="connsiteY14" fmla="*/ 2840520 h 3409885"/>
              <a:gd name="connsiteX15" fmla="*/ 3240867 w 4255576"/>
              <a:gd name="connsiteY15" fmla="*/ 2814394 h 3409885"/>
              <a:gd name="connsiteX16" fmla="*/ 3293118 w 4255576"/>
              <a:gd name="connsiteY16" fmla="*/ 3136611 h 3409885"/>
              <a:gd name="connsiteX17" fmla="*/ 3320877 w 4255576"/>
              <a:gd name="connsiteY17" fmla="*/ 3335275 h 3409885"/>
              <a:gd name="connsiteX18" fmla="*/ 3867884 w 4255576"/>
              <a:gd name="connsiteY18" fmla="*/ 3380451 h 3409885"/>
              <a:gd name="connsiteX19" fmla="*/ 3974292 w 4255576"/>
              <a:gd name="connsiteY19" fmla="*/ 3369021 h 3409885"/>
              <a:gd name="connsiteX20" fmla="*/ 4059473 w 4255576"/>
              <a:gd name="connsiteY20" fmla="*/ 3275948 h 3409885"/>
              <a:gd name="connsiteX21" fmla="*/ 4059473 w 4255576"/>
              <a:gd name="connsiteY21" fmla="*/ 1899994 h 3409885"/>
              <a:gd name="connsiteX22" fmla="*/ 4050764 w 4255576"/>
              <a:gd name="connsiteY22" fmla="*/ 1394897 h 3409885"/>
              <a:gd name="connsiteX23" fmla="*/ 3902718 w 4255576"/>
              <a:gd name="connsiteY23" fmla="*/ 1107514 h 3409885"/>
              <a:gd name="connsiteX24" fmla="*/ 4233644 w 4255576"/>
              <a:gd name="connsiteY24" fmla="*/ 1055262 h 3409885"/>
              <a:gd name="connsiteX25" fmla="*/ 4233644 w 4255576"/>
              <a:gd name="connsiteY25" fmla="*/ 811422 h 3409885"/>
              <a:gd name="connsiteX26" fmla="*/ 3937553 w 4255576"/>
              <a:gd name="connsiteY26" fmla="*/ 759171 h 3409885"/>
              <a:gd name="connsiteX27" fmla="*/ 3833050 w 4255576"/>
              <a:gd name="connsiteY27" fmla="*/ 959468 h 3409885"/>
              <a:gd name="connsiteX28" fmla="*/ 3702421 w 4255576"/>
              <a:gd name="connsiteY28" fmla="*/ 759171 h 3409885"/>
              <a:gd name="connsiteX29" fmla="*/ 3397621 w 4255576"/>
              <a:gd name="connsiteY29" fmla="*/ 227948 h 3409885"/>
              <a:gd name="connsiteX30" fmla="*/ 3319244 w 4255576"/>
              <a:gd name="connsiteY30" fmla="*/ 123445 h 3409885"/>
              <a:gd name="connsiteX31" fmla="*/ 3084113 w 4255576"/>
              <a:gd name="connsiteY31" fmla="*/ 97320 h 3409885"/>
              <a:gd name="connsiteX32" fmla="*/ 3031861 w 4255576"/>
              <a:gd name="connsiteY32" fmla="*/ 18942 h 3409885"/>
              <a:gd name="connsiteX33" fmla="*/ 2953484 w 4255576"/>
              <a:gd name="connsiteY33" fmla="*/ 10234 h 3409885"/>
              <a:gd name="connsiteX34" fmla="*/ 2970901 w 4255576"/>
              <a:gd name="connsiteY34" fmla="*/ 106028 h 3409885"/>
              <a:gd name="connsiteX35" fmla="*/ 2953484 w 4255576"/>
              <a:gd name="connsiteY35" fmla="*/ 106028 h 3409885"/>
              <a:gd name="connsiteX36" fmla="*/ 1272730 w 4255576"/>
              <a:gd name="connsiteY36" fmla="*/ 106028 h 3409885"/>
              <a:gd name="connsiteX37" fmla="*/ 1290147 w 4255576"/>
              <a:gd name="connsiteY37" fmla="*/ 97320 h 3409885"/>
              <a:gd name="connsiteX38" fmla="*/ 1272730 w 4255576"/>
              <a:gd name="connsiteY38" fmla="*/ 1525 h 3409885"/>
              <a:gd name="connsiteX39" fmla="*/ 1176936 w 4255576"/>
              <a:gd name="connsiteY39" fmla="*/ 45068 h 3409885"/>
              <a:gd name="connsiteX40" fmla="*/ 1133393 w 4255576"/>
              <a:gd name="connsiteY40" fmla="*/ 132154 h 3409885"/>
              <a:gd name="connsiteX41" fmla="*/ 906970 w 4255576"/>
              <a:gd name="connsiteY41" fmla="*/ 158280 h 3409885"/>
              <a:gd name="connsiteX0" fmla="*/ 906970 w 4255576"/>
              <a:gd name="connsiteY0" fmla="*/ 158280 h 3409885"/>
              <a:gd name="connsiteX1" fmla="*/ 462833 w 4255576"/>
              <a:gd name="connsiteY1" fmla="*/ 994302 h 3409885"/>
              <a:gd name="connsiteX2" fmla="*/ 393164 w 4255576"/>
              <a:gd name="connsiteY2" fmla="*/ 776588 h 3409885"/>
              <a:gd name="connsiteX3" fmla="*/ 36113 w 4255576"/>
              <a:gd name="connsiteY3" fmla="*/ 802714 h 3409885"/>
              <a:gd name="connsiteX4" fmla="*/ 53530 w 4255576"/>
              <a:gd name="connsiteY4" fmla="*/ 1098805 h 3409885"/>
              <a:gd name="connsiteX5" fmla="*/ 401873 w 4255576"/>
              <a:gd name="connsiteY5" fmla="*/ 1090097 h 3409885"/>
              <a:gd name="connsiteX6" fmla="*/ 273693 w 4255576"/>
              <a:gd name="connsiteY6" fmla="*/ 1360062 h 3409885"/>
              <a:gd name="connsiteX7" fmla="*/ 192867 w 4255576"/>
              <a:gd name="connsiteY7" fmla="*/ 1569068 h 3409885"/>
              <a:gd name="connsiteX8" fmla="*/ 201576 w 4255576"/>
              <a:gd name="connsiteY8" fmla="*/ 2013205 h 3409885"/>
              <a:gd name="connsiteX9" fmla="*/ 184158 w 4255576"/>
              <a:gd name="connsiteY9" fmla="*/ 2648931 h 3409885"/>
              <a:gd name="connsiteX10" fmla="*/ 184158 w 4255576"/>
              <a:gd name="connsiteY10" fmla="*/ 3275948 h 3409885"/>
              <a:gd name="connsiteX11" fmla="*/ 402689 w 4255576"/>
              <a:gd name="connsiteY11" fmla="*/ 3351876 h 3409885"/>
              <a:gd name="connsiteX12" fmla="*/ 904521 w 4255576"/>
              <a:gd name="connsiteY12" fmla="*/ 3335275 h 3409885"/>
              <a:gd name="connsiteX13" fmla="*/ 994056 w 4255576"/>
              <a:gd name="connsiteY13" fmla="*/ 2796977 h 3409885"/>
              <a:gd name="connsiteX14" fmla="*/ 1446901 w 4255576"/>
              <a:gd name="connsiteY14" fmla="*/ 2840520 h 3409885"/>
              <a:gd name="connsiteX15" fmla="*/ 3240867 w 4255576"/>
              <a:gd name="connsiteY15" fmla="*/ 2814394 h 3409885"/>
              <a:gd name="connsiteX16" fmla="*/ 3293118 w 4255576"/>
              <a:gd name="connsiteY16" fmla="*/ 3136611 h 3409885"/>
              <a:gd name="connsiteX17" fmla="*/ 3320877 w 4255576"/>
              <a:gd name="connsiteY17" fmla="*/ 3335275 h 3409885"/>
              <a:gd name="connsiteX18" fmla="*/ 3867884 w 4255576"/>
              <a:gd name="connsiteY18" fmla="*/ 3380451 h 3409885"/>
              <a:gd name="connsiteX19" fmla="*/ 3974292 w 4255576"/>
              <a:gd name="connsiteY19" fmla="*/ 3369021 h 3409885"/>
              <a:gd name="connsiteX20" fmla="*/ 4059473 w 4255576"/>
              <a:gd name="connsiteY20" fmla="*/ 3275948 h 3409885"/>
              <a:gd name="connsiteX21" fmla="*/ 4059473 w 4255576"/>
              <a:gd name="connsiteY21" fmla="*/ 1899994 h 3409885"/>
              <a:gd name="connsiteX22" fmla="*/ 4050764 w 4255576"/>
              <a:gd name="connsiteY22" fmla="*/ 1394897 h 3409885"/>
              <a:gd name="connsiteX23" fmla="*/ 3902718 w 4255576"/>
              <a:gd name="connsiteY23" fmla="*/ 1107514 h 3409885"/>
              <a:gd name="connsiteX24" fmla="*/ 4233644 w 4255576"/>
              <a:gd name="connsiteY24" fmla="*/ 1055262 h 3409885"/>
              <a:gd name="connsiteX25" fmla="*/ 4233644 w 4255576"/>
              <a:gd name="connsiteY25" fmla="*/ 811422 h 3409885"/>
              <a:gd name="connsiteX26" fmla="*/ 3937553 w 4255576"/>
              <a:gd name="connsiteY26" fmla="*/ 759171 h 3409885"/>
              <a:gd name="connsiteX27" fmla="*/ 3833050 w 4255576"/>
              <a:gd name="connsiteY27" fmla="*/ 959468 h 3409885"/>
              <a:gd name="connsiteX28" fmla="*/ 3702421 w 4255576"/>
              <a:gd name="connsiteY28" fmla="*/ 759171 h 3409885"/>
              <a:gd name="connsiteX29" fmla="*/ 3397621 w 4255576"/>
              <a:gd name="connsiteY29" fmla="*/ 227948 h 3409885"/>
              <a:gd name="connsiteX30" fmla="*/ 3319244 w 4255576"/>
              <a:gd name="connsiteY30" fmla="*/ 123445 h 3409885"/>
              <a:gd name="connsiteX31" fmla="*/ 3084113 w 4255576"/>
              <a:gd name="connsiteY31" fmla="*/ 97320 h 3409885"/>
              <a:gd name="connsiteX32" fmla="*/ 3031861 w 4255576"/>
              <a:gd name="connsiteY32" fmla="*/ 18942 h 3409885"/>
              <a:gd name="connsiteX33" fmla="*/ 2953484 w 4255576"/>
              <a:gd name="connsiteY33" fmla="*/ 10234 h 3409885"/>
              <a:gd name="connsiteX34" fmla="*/ 2970901 w 4255576"/>
              <a:gd name="connsiteY34" fmla="*/ 106028 h 3409885"/>
              <a:gd name="connsiteX35" fmla="*/ 2953484 w 4255576"/>
              <a:gd name="connsiteY35" fmla="*/ 106028 h 3409885"/>
              <a:gd name="connsiteX36" fmla="*/ 1272730 w 4255576"/>
              <a:gd name="connsiteY36" fmla="*/ 106028 h 3409885"/>
              <a:gd name="connsiteX37" fmla="*/ 1290147 w 4255576"/>
              <a:gd name="connsiteY37" fmla="*/ 97320 h 3409885"/>
              <a:gd name="connsiteX38" fmla="*/ 1272730 w 4255576"/>
              <a:gd name="connsiteY38" fmla="*/ 1525 h 3409885"/>
              <a:gd name="connsiteX39" fmla="*/ 1176936 w 4255576"/>
              <a:gd name="connsiteY39" fmla="*/ 45068 h 3409885"/>
              <a:gd name="connsiteX40" fmla="*/ 1133393 w 4255576"/>
              <a:gd name="connsiteY40" fmla="*/ 132154 h 3409885"/>
              <a:gd name="connsiteX41" fmla="*/ 906970 w 4255576"/>
              <a:gd name="connsiteY41" fmla="*/ 158280 h 3409885"/>
              <a:gd name="connsiteX0" fmla="*/ 906970 w 4255576"/>
              <a:gd name="connsiteY0" fmla="*/ 158280 h 3409885"/>
              <a:gd name="connsiteX1" fmla="*/ 462833 w 4255576"/>
              <a:gd name="connsiteY1" fmla="*/ 994302 h 3409885"/>
              <a:gd name="connsiteX2" fmla="*/ 393164 w 4255576"/>
              <a:gd name="connsiteY2" fmla="*/ 776588 h 3409885"/>
              <a:gd name="connsiteX3" fmla="*/ 36113 w 4255576"/>
              <a:gd name="connsiteY3" fmla="*/ 802714 h 3409885"/>
              <a:gd name="connsiteX4" fmla="*/ 53530 w 4255576"/>
              <a:gd name="connsiteY4" fmla="*/ 1098805 h 3409885"/>
              <a:gd name="connsiteX5" fmla="*/ 401873 w 4255576"/>
              <a:gd name="connsiteY5" fmla="*/ 1090097 h 3409885"/>
              <a:gd name="connsiteX6" fmla="*/ 273693 w 4255576"/>
              <a:gd name="connsiteY6" fmla="*/ 1360062 h 3409885"/>
              <a:gd name="connsiteX7" fmla="*/ 192867 w 4255576"/>
              <a:gd name="connsiteY7" fmla="*/ 1569068 h 3409885"/>
              <a:gd name="connsiteX8" fmla="*/ 201576 w 4255576"/>
              <a:gd name="connsiteY8" fmla="*/ 2013205 h 3409885"/>
              <a:gd name="connsiteX9" fmla="*/ 184158 w 4255576"/>
              <a:gd name="connsiteY9" fmla="*/ 2648931 h 3409885"/>
              <a:gd name="connsiteX10" fmla="*/ 184158 w 4255576"/>
              <a:gd name="connsiteY10" fmla="*/ 3275948 h 3409885"/>
              <a:gd name="connsiteX11" fmla="*/ 402689 w 4255576"/>
              <a:gd name="connsiteY11" fmla="*/ 3351876 h 3409885"/>
              <a:gd name="connsiteX12" fmla="*/ 904521 w 4255576"/>
              <a:gd name="connsiteY12" fmla="*/ 3335275 h 3409885"/>
              <a:gd name="connsiteX13" fmla="*/ 994056 w 4255576"/>
              <a:gd name="connsiteY13" fmla="*/ 2796977 h 3409885"/>
              <a:gd name="connsiteX14" fmla="*/ 1446901 w 4255576"/>
              <a:gd name="connsiteY14" fmla="*/ 2840520 h 3409885"/>
              <a:gd name="connsiteX15" fmla="*/ 3240867 w 4255576"/>
              <a:gd name="connsiteY15" fmla="*/ 2814394 h 3409885"/>
              <a:gd name="connsiteX16" fmla="*/ 3293118 w 4255576"/>
              <a:gd name="connsiteY16" fmla="*/ 3136611 h 3409885"/>
              <a:gd name="connsiteX17" fmla="*/ 3320877 w 4255576"/>
              <a:gd name="connsiteY17" fmla="*/ 3335275 h 3409885"/>
              <a:gd name="connsiteX18" fmla="*/ 3867884 w 4255576"/>
              <a:gd name="connsiteY18" fmla="*/ 3380451 h 3409885"/>
              <a:gd name="connsiteX19" fmla="*/ 3974292 w 4255576"/>
              <a:gd name="connsiteY19" fmla="*/ 3369021 h 3409885"/>
              <a:gd name="connsiteX20" fmla="*/ 4059473 w 4255576"/>
              <a:gd name="connsiteY20" fmla="*/ 3275948 h 3409885"/>
              <a:gd name="connsiteX21" fmla="*/ 4059473 w 4255576"/>
              <a:gd name="connsiteY21" fmla="*/ 1899994 h 3409885"/>
              <a:gd name="connsiteX22" fmla="*/ 4050764 w 4255576"/>
              <a:gd name="connsiteY22" fmla="*/ 1394897 h 3409885"/>
              <a:gd name="connsiteX23" fmla="*/ 3902718 w 4255576"/>
              <a:gd name="connsiteY23" fmla="*/ 1107514 h 3409885"/>
              <a:gd name="connsiteX24" fmla="*/ 4233644 w 4255576"/>
              <a:gd name="connsiteY24" fmla="*/ 1055262 h 3409885"/>
              <a:gd name="connsiteX25" fmla="*/ 4233644 w 4255576"/>
              <a:gd name="connsiteY25" fmla="*/ 811422 h 3409885"/>
              <a:gd name="connsiteX26" fmla="*/ 3937553 w 4255576"/>
              <a:gd name="connsiteY26" fmla="*/ 759171 h 3409885"/>
              <a:gd name="connsiteX27" fmla="*/ 3833050 w 4255576"/>
              <a:gd name="connsiteY27" fmla="*/ 959468 h 3409885"/>
              <a:gd name="connsiteX28" fmla="*/ 3702421 w 4255576"/>
              <a:gd name="connsiteY28" fmla="*/ 759171 h 3409885"/>
              <a:gd name="connsiteX29" fmla="*/ 3397621 w 4255576"/>
              <a:gd name="connsiteY29" fmla="*/ 227948 h 3409885"/>
              <a:gd name="connsiteX30" fmla="*/ 3319244 w 4255576"/>
              <a:gd name="connsiteY30" fmla="*/ 123445 h 3409885"/>
              <a:gd name="connsiteX31" fmla="*/ 3084113 w 4255576"/>
              <a:gd name="connsiteY31" fmla="*/ 97320 h 3409885"/>
              <a:gd name="connsiteX32" fmla="*/ 3031861 w 4255576"/>
              <a:gd name="connsiteY32" fmla="*/ 18942 h 3409885"/>
              <a:gd name="connsiteX33" fmla="*/ 2953484 w 4255576"/>
              <a:gd name="connsiteY33" fmla="*/ 10234 h 3409885"/>
              <a:gd name="connsiteX34" fmla="*/ 2970901 w 4255576"/>
              <a:gd name="connsiteY34" fmla="*/ 106028 h 3409885"/>
              <a:gd name="connsiteX35" fmla="*/ 2953484 w 4255576"/>
              <a:gd name="connsiteY35" fmla="*/ 106028 h 3409885"/>
              <a:gd name="connsiteX36" fmla="*/ 1272730 w 4255576"/>
              <a:gd name="connsiteY36" fmla="*/ 106028 h 3409885"/>
              <a:gd name="connsiteX37" fmla="*/ 1290147 w 4255576"/>
              <a:gd name="connsiteY37" fmla="*/ 97320 h 3409885"/>
              <a:gd name="connsiteX38" fmla="*/ 1272730 w 4255576"/>
              <a:gd name="connsiteY38" fmla="*/ 1525 h 3409885"/>
              <a:gd name="connsiteX39" fmla="*/ 1176936 w 4255576"/>
              <a:gd name="connsiteY39" fmla="*/ 45068 h 3409885"/>
              <a:gd name="connsiteX40" fmla="*/ 1133393 w 4255576"/>
              <a:gd name="connsiteY40" fmla="*/ 132154 h 3409885"/>
              <a:gd name="connsiteX41" fmla="*/ 906970 w 4255576"/>
              <a:gd name="connsiteY41" fmla="*/ 158280 h 3409885"/>
              <a:gd name="connsiteX0" fmla="*/ 906970 w 4255576"/>
              <a:gd name="connsiteY0" fmla="*/ 158280 h 3409885"/>
              <a:gd name="connsiteX1" fmla="*/ 462833 w 4255576"/>
              <a:gd name="connsiteY1" fmla="*/ 994302 h 3409885"/>
              <a:gd name="connsiteX2" fmla="*/ 393164 w 4255576"/>
              <a:gd name="connsiteY2" fmla="*/ 776588 h 3409885"/>
              <a:gd name="connsiteX3" fmla="*/ 36113 w 4255576"/>
              <a:gd name="connsiteY3" fmla="*/ 802714 h 3409885"/>
              <a:gd name="connsiteX4" fmla="*/ 53530 w 4255576"/>
              <a:gd name="connsiteY4" fmla="*/ 1098805 h 3409885"/>
              <a:gd name="connsiteX5" fmla="*/ 401873 w 4255576"/>
              <a:gd name="connsiteY5" fmla="*/ 1090097 h 3409885"/>
              <a:gd name="connsiteX6" fmla="*/ 273693 w 4255576"/>
              <a:gd name="connsiteY6" fmla="*/ 1360062 h 3409885"/>
              <a:gd name="connsiteX7" fmla="*/ 192867 w 4255576"/>
              <a:gd name="connsiteY7" fmla="*/ 1569068 h 3409885"/>
              <a:gd name="connsiteX8" fmla="*/ 201576 w 4255576"/>
              <a:gd name="connsiteY8" fmla="*/ 2013205 h 3409885"/>
              <a:gd name="connsiteX9" fmla="*/ 184158 w 4255576"/>
              <a:gd name="connsiteY9" fmla="*/ 2648931 h 3409885"/>
              <a:gd name="connsiteX10" fmla="*/ 222258 w 4255576"/>
              <a:gd name="connsiteY10" fmla="*/ 3266423 h 3409885"/>
              <a:gd name="connsiteX11" fmla="*/ 402689 w 4255576"/>
              <a:gd name="connsiteY11" fmla="*/ 3351876 h 3409885"/>
              <a:gd name="connsiteX12" fmla="*/ 904521 w 4255576"/>
              <a:gd name="connsiteY12" fmla="*/ 3335275 h 3409885"/>
              <a:gd name="connsiteX13" fmla="*/ 994056 w 4255576"/>
              <a:gd name="connsiteY13" fmla="*/ 2796977 h 3409885"/>
              <a:gd name="connsiteX14" fmla="*/ 1446901 w 4255576"/>
              <a:gd name="connsiteY14" fmla="*/ 2840520 h 3409885"/>
              <a:gd name="connsiteX15" fmla="*/ 3240867 w 4255576"/>
              <a:gd name="connsiteY15" fmla="*/ 2814394 h 3409885"/>
              <a:gd name="connsiteX16" fmla="*/ 3293118 w 4255576"/>
              <a:gd name="connsiteY16" fmla="*/ 3136611 h 3409885"/>
              <a:gd name="connsiteX17" fmla="*/ 3320877 w 4255576"/>
              <a:gd name="connsiteY17" fmla="*/ 3335275 h 3409885"/>
              <a:gd name="connsiteX18" fmla="*/ 3867884 w 4255576"/>
              <a:gd name="connsiteY18" fmla="*/ 3380451 h 3409885"/>
              <a:gd name="connsiteX19" fmla="*/ 3974292 w 4255576"/>
              <a:gd name="connsiteY19" fmla="*/ 3369021 h 3409885"/>
              <a:gd name="connsiteX20" fmla="*/ 4059473 w 4255576"/>
              <a:gd name="connsiteY20" fmla="*/ 3275948 h 3409885"/>
              <a:gd name="connsiteX21" fmla="*/ 4059473 w 4255576"/>
              <a:gd name="connsiteY21" fmla="*/ 1899994 h 3409885"/>
              <a:gd name="connsiteX22" fmla="*/ 4050764 w 4255576"/>
              <a:gd name="connsiteY22" fmla="*/ 1394897 h 3409885"/>
              <a:gd name="connsiteX23" fmla="*/ 3902718 w 4255576"/>
              <a:gd name="connsiteY23" fmla="*/ 1107514 h 3409885"/>
              <a:gd name="connsiteX24" fmla="*/ 4233644 w 4255576"/>
              <a:gd name="connsiteY24" fmla="*/ 1055262 h 3409885"/>
              <a:gd name="connsiteX25" fmla="*/ 4233644 w 4255576"/>
              <a:gd name="connsiteY25" fmla="*/ 811422 h 3409885"/>
              <a:gd name="connsiteX26" fmla="*/ 3937553 w 4255576"/>
              <a:gd name="connsiteY26" fmla="*/ 759171 h 3409885"/>
              <a:gd name="connsiteX27" fmla="*/ 3833050 w 4255576"/>
              <a:gd name="connsiteY27" fmla="*/ 959468 h 3409885"/>
              <a:gd name="connsiteX28" fmla="*/ 3702421 w 4255576"/>
              <a:gd name="connsiteY28" fmla="*/ 759171 h 3409885"/>
              <a:gd name="connsiteX29" fmla="*/ 3397621 w 4255576"/>
              <a:gd name="connsiteY29" fmla="*/ 227948 h 3409885"/>
              <a:gd name="connsiteX30" fmla="*/ 3319244 w 4255576"/>
              <a:gd name="connsiteY30" fmla="*/ 123445 h 3409885"/>
              <a:gd name="connsiteX31" fmla="*/ 3084113 w 4255576"/>
              <a:gd name="connsiteY31" fmla="*/ 97320 h 3409885"/>
              <a:gd name="connsiteX32" fmla="*/ 3031861 w 4255576"/>
              <a:gd name="connsiteY32" fmla="*/ 18942 h 3409885"/>
              <a:gd name="connsiteX33" fmla="*/ 2953484 w 4255576"/>
              <a:gd name="connsiteY33" fmla="*/ 10234 h 3409885"/>
              <a:gd name="connsiteX34" fmla="*/ 2970901 w 4255576"/>
              <a:gd name="connsiteY34" fmla="*/ 106028 h 3409885"/>
              <a:gd name="connsiteX35" fmla="*/ 2953484 w 4255576"/>
              <a:gd name="connsiteY35" fmla="*/ 106028 h 3409885"/>
              <a:gd name="connsiteX36" fmla="*/ 1272730 w 4255576"/>
              <a:gd name="connsiteY36" fmla="*/ 106028 h 3409885"/>
              <a:gd name="connsiteX37" fmla="*/ 1290147 w 4255576"/>
              <a:gd name="connsiteY37" fmla="*/ 97320 h 3409885"/>
              <a:gd name="connsiteX38" fmla="*/ 1272730 w 4255576"/>
              <a:gd name="connsiteY38" fmla="*/ 1525 h 3409885"/>
              <a:gd name="connsiteX39" fmla="*/ 1176936 w 4255576"/>
              <a:gd name="connsiteY39" fmla="*/ 45068 h 3409885"/>
              <a:gd name="connsiteX40" fmla="*/ 1133393 w 4255576"/>
              <a:gd name="connsiteY40" fmla="*/ 132154 h 3409885"/>
              <a:gd name="connsiteX41" fmla="*/ 906970 w 4255576"/>
              <a:gd name="connsiteY41" fmla="*/ 158280 h 3409885"/>
              <a:gd name="connsiteX0" fmla="*/ 906970 w 4255576"/>
              <a:gd name="connsiteY0" fmla="*/ 158280 h 3409885"/>
              <a:gd name="connsiteX1" fmla="*/ 462833 w 4255576"/>
              <a:gd name="connsiteY1" fmla="*/ 994302 h 3409885"/>
              <a:gd name="connsiteX2" fmla="*/ 393164 w 4255576"/>
              <a:gd name="connsiteY2" fmla="*/ 776588 h 3409885"/>
              <a:gd name="connsiteX3" fmla="*/ 36113 w 4255576"/>
              <a:gd name="connsiteY3" fmla="*/ 802714 h 3409885"/>
              <a:gd name="connsiteX4" fmla="*/ 53530 w 4255576"/>
              <a:gd name="connsiteY4" fmla="*/ 1098805 h 3409885"/>
              <a:gd name="connsiteX5" fmla="*/ 401873 w 4255576"/>
              <a:gd name="connsiteY5" fmla="*/ 1090097 h 3409885"/>
              <a:gd name="connsiteX6" fmla="*/ 273693 w 4255576"/>
              <a:gd name="connsiteY6" fmla="*/ 1360062 h 3409885"/>
              <a:gd name="connsiteX7" fmla="*/ 192867 w 4255576"/>
              <a:gd name="connsiteY7" fmla="*/ 1569068 h 3409885"/>
              <a:gd name="connsiteX8" fmla="*/ 201576 w 4255576"/>
              <a:gd name="connsiteY8" fmla="*/ 2013205 h 3409885"/>
              <a:gd name="connsiteX9" fmla="*/ 184158 w 4255576"/>
              <a:gd name="connsiteY9" fmla="*/ 2648931 h 3409885"/>
              <a:gd name="connsiteX10" fmla="*/ 222258 w 4255576"/>
              <a:gd name="connsiteY10" fmla="*/ 3266423 h 3409885"/>
              <a:gd name="connsiteX11" fmla="*/ 402689 w 4255576"/>
              <a:gd name="connsiteY11" fmla="*/ 3351876 h 3409885"/>
              <a:gd name="connsiteX12" fmla="*/ 904521 w 4255576"/>
              <a:gd name="connsiteY12" fmla="*/ 3335275 h 3409885"/>
              <a:gd name="connsiteX13" fmla="*/ 994056 w 4255576"/>
              <a:gd name="connsiteY13" fmla="*/ 2796977 h 3409885"/>
              <a:gd name="connsiteX14" fmla="*/ 1446901 w 4255576"/>
              <a:gd name="connsiteY14" fmla="*/ 2840520 h 3409885"/>
              <a:gd name="connsiteX15" fmla="*/ 3278967 w 4255576"/>
              <a:gd name="connsiteY15" fmla="*/ 2823919 h 3409885"/>
              <a:gd name="connsiteX16" fmla="*/ 3293118 w 4255576"/>
              <a:gd name="connsiteY16" fmla="*/ 3136611 h 3409885"/>
              <a:gd name="connsiteX17" fmla="*/ 3320877 w 4255576"/>
              <a:gd name="connsiteY17" fmla="*/ 3335275 h 3409885"/>
              <a:gd name="connsiteX18" fmla="*/ 3867884 w 4255576"/>
              <a:gd name="connsiteY18" fmla="*/ 3380451 h 3409885"/>
              <a:gd name="connsiteX19" fmla="*/ 3974292 w 4255576"/>
              <a:gd name="connsiteY19" fmla="*/ 3369021 h 3409885"/>
              <a:gd name="connsiteX20" fmla="*/ 4059473 w 4255576"/>
              <a:gd name="connsiteY20" fmla="*/ 3275948 h 3409885"/>
              <a:gd name="connsiteX21" fmla="*/ 4059473 w 4255576"/>
              <a:gd name="connsiteY21" fmla="*/ 1899994 h 3409885"/>
              <a:gd name="connsiteX22" fmla="*/ 4050764 w 4255576"/>
              <a:gd name="connsiteY22" fmla="*/ 1394897 h 3409885"/>
              <a:gd name="connsiteX23" fmla="*/ 3902718 w 4255576"/>
              <a:gd name="connsiteY23" fmla="*/ 1107514 h 3409885"/>
              <a:gd name="connsiteX24" fmla="*/ 4233644 w 4255576"/>
              <a:gd name="connsiteY24" fmla="*/ 1055262 h 3409885"/>
              <a:gd name="connsiteX25" fmla="*/ 4233644 w 4255576"/>
              <a:gd name="connsiteY25" fmla="*/ 811422 h 3409885"/>
              <a:gd name="connsiteX26" fmla="*/ 3937553 w 4255576"/>
              <a:gd name="connsiteY26" fmla="*/ 759171 h 3409885"/>
              <a:gd name="connsiteX27" fmla="*/ 3833050 w 4255576"/>
              <a:gd name="connsiteY27" fmla="*/ 959468 h 3409885"/>
              <a:gd name="connsiteX28" fmla="*/ 3702421 w 4255576"/>
              <a:gd name="connsiteY28" fmla="*/ 759171 h 3409885"/>
              <a:gd name="connsiteX29" fmla="*/ 3397621 w 4255576"/>
              <a:gd name="connsiteY29" fmla="*/ 227948 h 3409885"/>
              <a:gd name="connsiteX30" fmla="*/ 3319244 w 4255576"/>
              <a:gd name="connsiteY30" fmla="*/ 123445 h 3409885"/>
              <a:gd name="connsiteX31" fmla="*/ 3084113 w 4255576"/>
              <a:gd name="connsiteY31" fmla="*/ 97320 h 3409885"/>
              <a:gd name="connsiteX32" fmla="*/ 3031861 w 4255576"/>
              <a:gd name="connsiteY32" fmla="*/ 18942 h 3409885"/>
              <a:gd name="connsiteX33" fmla="*/ 2953484 w 4255576"/>
              <a:gd name="connsiteY33" fmla="*/ 10234 h 3409885"/>
              <a:gd name="connsiteX34" fmla="*/ 2970901 w 4255576"/>
              <a:gd name="connsiteY34" fmla="*/ 106028 h 3409885"/>
              <a:gd name="connsiteX35" fmla="*/ 2953484 w 4255576"/>
              <a:gd name="connsiteY35" fmla="*/ 106028 h 3409885"/>
              <a:gd name="connsiteX36" fmla="*/ 1272730 w 4255576"/>
              <a:gd name="connsiteY36" fmla="*/ 106028 h 3409885"/>
              <a:gd name="connsiteX37" fmla="*/ 1290147 w 4255576"/>
              <a:gd name="connsiteY37" fmla="*/ 97320 h 3409885"/>
              <a:gd name="connsiteX38" fmla="*/ 1272730 w 4255576"/>
              <a:gd name="connsiteY38" fmla="*/ 1525 h 3409885"/>
              <a:gd name="connsiteX39" fmla="*/ 1176936 w 4255576"/>
              <a:gd name="connsiteY39" fmla="*/ 45068 h 3409885"/>
              <a:gd name="connsiteX40" fmla="*/ 1133393 w 4255576"/>
              <a:gd name="connsiteY40" fmla="*/ 132154 h 3409885"/>
              <a:gd name="connsiteX41" fmla="*/ 906970 w 4255576"/>
              <a:gd name="connsiteY41" fmla="*/ 158280 h 3409885"/>
              <a:gd name="connsiteX0" fmla="*/ 889013 w 4237619"/>
              <a:gd name="connsiteY0" fmla="*/ 158280 h 3409885"/>
              <a:gd name="connsiteX1" fmla="*/ 444876 w 4237619"/>
              <a:gd name="connsiteY1" fmla="*/ 994302 h 3409885"/>
              <a:gd name="connsiteX2" fmla="*/ 375207 w 4237619"/>
              <a:gd name="connsiteY2" fmla="*/ 776588 h 3409885"/>
              <a:gd name="connsiteX3" fmla="*/ 49906 w 4237619"/>
              <a:gd name="connsiteY3" fmla="*/ 828114 h 3409885"/>
              <a:gd name="connsiteX4" fmla="*/ 35573 w 4237619"/>
              <a:gd name="connsiteY4" fmla="*/ 1098805 h 3409885"/>
              <a:gd name="connsiteX5" fmla="*/ 383916 w 4237619"/>
              <a:gd name="connsiteY5" fmla="*/ 1090097 h 3409885"/>
              <a:gd name="connsiteX6" fmla="*/ 255736 w 4237619"/>
              <a:gd name="connsiteY6" fmla="*/ 1360062 h 3409885"/>
              <a:gd name="connsiteX7" fmla="*/ 174910 w 4237619"/>
              <a:gd name="connsiteY7" fmla="*/ 1569068 h 3409885"/>
              <a:gd name="connsiteX8" fmla="*/ 183619 w 4237619"/>
              <a:gd name="connsiteY8" fmla="*/ 2013205 h 3409885"/>
              <a:gd name="connsiteX9" fmla="*/ 166201 w 4237619"/>
              <a:gd name="connsiteY9" fmla="*/ 2648931 h 3409885"/>
              <a:gd name="connsiteX10" fmla="*/ 204301 w 4237619"/>
              <a:gd name="connsiteY10" fmla="*/ 3266423 h 3409885"/>
              <a:gd name="connsiteX11" fmla="*/ 384732 w 4237619"/>
              <a:gd name="connsiteY11" fmla="*/ 3351876 h 3409885"/>
              <a:gd name="connsiteX12" fmla="*/ 886564 w 4237619"/>
              <a:gd name="connsiteY12" fmla="*/ 3335275 h 3409885"/>
              <a:gd name="connsiteX13" fmla="*/ 976099 w 4237619"/>
              <a:gd name="connsiteY13" fmla="*/ 2796977 h 3409885"/>
              <a:gd name="connsiteX14" fmla="*/ 1428944 w 4237619"/>
              <a:gd name="connsiteY14" fmla="*/ 2840520 h 3409885"/>
              <a:gd name="connsiteX15" fmla="*/ 3261010 w 4237619"/>
              <a:gd name="connsiteY15" fmla="*/ 2823919 h 3409885"/>
              <a:gd name="connsiteX16" fmla="*/ 3275161 w 4237619"/>
              <a:gd name="connsiteY16" fmla="*/ 3136611 h 3409885"/>
              <a:gd name="connsiteX17" fmla="*/ 3302920 w 4237619"/>
              <a:gd name="connsiteY17" fmla="*/ 3335275 h 3409885"/>
              <a:gd name="connsiteX18" fmla="*/ 3849927 w 4237619"/>
              <a:gd name="connsiteY18" fmla="*/ 3380451 h 3409885"/>
              <a:gd name="connsiteX19" fmla="*/ 3956335 w 4237619"/>
              <a:gd name="connsiteY19" fmla="*/ 3369021 h 3409885"/>
              <a:gd name="connsiteX20" fmla="*/ 4041516 w 4237619"/>
              <a:gd name="connsiteY20" fmla="*/ 3275948 h 3409885"/>
              <a:gd name="connsiteX21" fmla="*/ 4041516 w 4237619"/>
              <a:gd name="connsiteY21" fmla="*/ 1899994 h 3409885"/>
              <a:gd name="connsiteX22" fmla="*/ 4032807 w 4237619"/>
              <a:gd name="connsiteY22" fmla="*/ 1394897 h 3409885"/>
              <a:gd name="connsiteX23" fmla="*/ 3884761 w 4237619"/>
              <a:gd name="connsiteY23" fmla="*/ 1107514 h 3409885"/>
              <a:gd name="connsiteX24" fmla="*/ 4215687 w 4237619"/>
              <a:gd name="connsiteY24" fmla="*/ 1055262 h 3409885"/>
              <a:gd name="connsiteX25" fmla="*/ 4215687 w 4237619"/>
              <a:gd name="connsiteY25" fmla="*/ 811422 h 3409885"/>
              <a:gd name="connsiteX26" fmla="*/ 3919596 w 4237619"/>
              <a:gd name="connsiteY26" fmla="*/ 759171 h 3409885"/>
              <a:gd name="connsiteX27" fmla="*/ 3815093 w 4237619"/>
              <a:gd name="connsiteY27" fmla="*/ 959468 h 3409885"/>
              <a:gd name="connsiteX28" fmla="*/ 3684464 w 4237619"/>
              <a:gd name="connsiteY28" fmla="*/ 759171 h 3409885"/>
              <a:gd name="connsiteX29" fmla="*/ 3379664 w 4237619"/>
              <a:gd name="connsiteY29" fmla="*/ 227948 h 3409885"/>
              <a:gd name="connsiteX30" fmla="*/ 3301287 w 4237619"/>
              <a:gd name="connsiteY30" fmla="*/ 123445 h 3409885"/>
              <a:gd name="connsiteX31" fmla="*/ 3066156 w 4237619"/>
              <a:gd name="connsiteY31" fmla="*/ 97320 h 3409885"/>
              <a:gd name="connsiteX32" fmla="*/ 3013904 w 4237619"/>
              <a:gd name="connsiteY32" fmla="*/ 18942 h 3409885"/>
              <a:gd name="connsiteX33" fmla="*/ 2935527 w 4237619"/>
              <a:gd name="connsiteY33" fmla="*/ 10234 h 3409885"/>
              <a:gd name="connsiteX34" fmla="*/ 2952944 w 4237619"/>
              <a:gd name="connsiteY34" fmla="*/ 106028 h 3409885"/>
              <a:gd name="connsiteX35" fmla="*/ 2935527 w 4237619"/>
              <a:gd name="connsiteY35" fmla="*/ 106028 h 3409885"/>
              <a:gd name="connsiteX36" fmla="*/ 1254773 w 4237619"/>
              <a:gd name="connsiteY36" fmla="*/ 106028 h 3409885"/>
              <a:gd name="connsiteX37" fmla="*/ 1272190 w 4237619"/>
              <a:gd name="connsiteY37" fmla="*/ 97320 h 3409885"/>
              <a:gd name="connsiteX38" fmla="*/ 1254773 w 4237619"/>
              <a:gd name="connsiteY38" fmla="*/ 1525 h 3409885"/>
              <a:gd name="connsiteX39" fmla="*/ 1158979 w 4237619"/>
              <a:gd name="connsiteY39" fmla="*/ 45068 h 3409885"/>
              <a:gd name="connsiteX40" fmla="*/ 1115436 w 4237619"/>
              <a:gd name="connsiteY40" fmla="*/ 132154 h 3409885"/>
              <a:gd name="connsiteX41" fmla="*/ 889013 w 4237619"/>
              <a:gd name="connsiteY41" fmla="*/ 158280 h 3409885"/>
              <a:gd name="connsiteX0" fmla="*/ 871324 w 4219930"/>
              <a:gd name="connsiteY0" fmla="*/ 158280 h 3409885"/>
              <a:gd name="connsiteX1" fmla="*/ 427187 w 4219930"/>
              <a:gd name="connsiteY1" fmla="*/ 994302 h 3409885"/>
              <a:gd name="connsiteX2" fmla="*/ 357518 w 4219930"/>
              <a:gd name="connsiteY2" fmla="*/ 776588 h 3409885"/>
              <a:gd name="connsiteX3" fmla="*/ 32217 w 4219930"/>
              <a:gd name="connsiteY3" fmla="*/ 828114 h 3409885"/>
              <a:gd name="connsiteX4" fmla="*/ 49634 w 4219930"/>
              <a:gd name="connsiteY4" fmla="*/ 1098805 h 3409885"/>
              <a:gd name="connsiteX5" fmla="*/ 366227 w 4219930"/>
              <a:gd name="connsiteY5" fmla="*/ 1090097 h 3409885"/>
              <a:gd name="connsiteX6" fmla="*/ 238047 w 4219930"/>
              <a:gd name="connsiteY6" fmla="*/ 1360062 h 3409885"/>
              <a:gd name="connsiteX7" fmla="*/ 157221 w 4219930"/>
              <a:gd name="connsiteY7" fmla="*/ 1569068 h 3409885"/>
              <a:gd name="connsiteX8" fmla="*/ 165930 w 4219930"/>
              <a:gd name="connsiteY8" fmla="*/ 2013205 h 3409885"/>
              <a:gd name="connsiteX9" fmla="*/ 148512 w 4219930"/>
              <a:gd name="connsiteY9" fmla="*/ 2648931 h 3409885"/>
              <a:gd name="connsiteX10" fmla="*/ 186612 w 4219930"/>
              <a:gd name="connsiteY10" fmla="*/ 3266423 h 3409885"/>
              <a:gd name="connsiteX11" fmla="*/ 367043 w 4219930"/>
              <a:gd name="connsiteY11" fmla="*/ 3351876 h 3409885"/>
              <a:gd name="connsiteX12" fmla="*/ 868875 w 4219930"/>
              <a:gd name="connsiteY12" fmla="*/ 3335275 h 3409885"/>
              <a:gd name="connsiteX13" fmla="*/ 958410 w 4219930"/>
              <a:gd name="connsiteY13" fmla="*/ 2796977 h 3409885"/>
              <a:gd name="connsiteX14" fmla="*/ 1411255 w 4219930"/>
              <a:gd name="connsiteY14" fmla="*/ 2840520 h 3409885"/>
              <a:gd name="connsiteX15" fmla="*/ 3243321 w 4219930"/>
              <a:gd name="connsiteY15" fmla="*/ 2823919 h 3409885"/>
              <a:gd name="connsiteX16" fmla="*/ 3257472 w 4219930"/>
              <a:gd name="connsiteY16" fmla="*/ 3136611 h 3409885"/>
              <a:gd name="connsiteX17" fmla="*/ 3285231 w 4219930"/>
              <a:gd name="connsiteY17" fmla="*/ 3335275 h 3409885"/>
              <a:gd name="connsiteX18" fmla="*/ 3832238 w 4219930"/>
              <a:gd name="connsiteY18" fmla="*/ 3380451 h 3409885"/>
              <a:gd name="connsiteX19" fmla="*/ 3938646 w 4219930"/>
              <a:gd name="connsiteY19" fmla="*/ 3369021 h 3409885"/>
              <a:gd name="connsiteX20" fmla="*/ 4023827 w 4219930"/>
              <a:gd name="connsiteY20" fmla="*/ 3275948 h 3409885"/>
              <a:gd name="connsiteX21" fmla="*/ 4023827 w 4219930"/>
              <a:gd name="connsiteY21" fmla="*/ 1899994 h 3409885"/>
              <a:gd name="connsiteX22" fmla="*/ 4015118 w 4219930"/>
              <a:gd name="connsiteY22" fmla="*/ 1394897 h 3409885"/>
              <a:gd name="connsiteX23" fmla="*/ 3867072 w 4219930"/>
              <a:gd name="connsiteY23" fmla="*/ 1107514 h 3409885"/>
              <a:gd name="connsiteX24" fmla="*/ 4197998 w 4219930"/>
              <a:gd name="connsiteY24" fmla="*/ 1055262 h 3409885"/>
              <a:gd name="connsiteX25" fmla="*/ 4197998 w 4219930"/>
              <a:gd name="connsiteY25" fmla="*/ 811422 h 3409885"/>
              <a:gd name="connsiteX26" fmla="*/ 3901907 w 4219930"/>
              <a:gd name="connsiteY26" fmla="*/ 759171 h 3409885"/>
              <a:gd name="connsiteX27" fmla="*/ 3797404 w 4219930"/>
              <a:gd name="connsiteY27" fmla="*/ 959468 h 3409885"/>
              <a:gd name="connsiteX28" fmla="*/ 3666775 w 4219930"/>
              <a:gd name="connsiteY28" fmla="*/ 759171 h 3409885"/>
              <a:gd name="connsiteX29" fmla="*/ 3361975 w 4219930"/>
              <a:gd name="connsiteY29" fmla="*/ 227948 h 3409885"/>
              <a:gd name="connsiteX30" fmla="*/ 3283598 w 4219930"/>
              <a:gd name="connsiteY30" fmla="*/ 123445 h 3409885"/>
              <a:gd name="connsiteX31" fmla="*/ 3048467 w 4219930"/>
              <a:gd name="connsiteY31" fmla="*/ 97320 h 3409885"/>
              <a:gd name="connsiteX32" fmla="*/ 2996215 w 4219930"/>
              <a:gd name="connsiteY32" fmla="*/ 18942 h 3409885"/>
              <a:gd name="connsiteX33" fmla="*/ 2917838 w 4219930"/>
              <a:gd name="connsiteY33" fmla="*/ 10234 h 3409885"/>
              <a:gd name="connsiteX34" fmla="*/ 2935255 w 4219930"/>
              <a:gd name="connsiteY34" fmla="*/ 106028 h 3409885"/>
              <a:gd name="connsiteX35" fmla="*/ 2917838 w 4219930"/>
              <a:gd name="connsiteY35" fmla="*/ 106028 h 3409885"/>
              <a:gd name="connsiteX36" fmla="*/ 1237084 w 4219930"/>
              <a:gd name="connsiteY36" fmla="*/ 106028 h 3409885"/>
              <a:gd name="connsiteX37" fmla="*/ 1254501 w 4219930"/>
              <a:gd name="connsiteY37" fmla="*/ 97320 h 3409885"/>
              <a:gd name="connsiteX38" fmla="*/ 1237084 w 4219930"/>
              <a:gd name="connsiteY38" fmla="*/ 1525 h 3409885"/>
              <a:gd name="connsiteX39" fmla="*/ 1141290 w 4219930"/>
              <a:gd name="connsiteY39" fmla="*/ 45068 h 3409885"/>
              <a:gd name="connsiteX40" fmla="*/ 1097747 w 4219930"/>
              <a:gd name="connsiteY40" fmla="*/ 132154 h 3409885"/>
              <a:gd name="connsiteX41" fmla="*/ 871324 w 4219930"/>
              <a:gd name="connsiteY41" fmla="*/ 158280 h 3409885"/>
              <a:gd name="connsiteX0" fmla="*/ 871324 w 4219930"/>
              <a:gd name="connsiteY0" fmla="*/ 158280 h 3409885"/>
              <a:gd name="connsiteX1" fmla="*/ 427187 w 4219930"/>
              <a:gd name="connsiteY1" fmla="*/ 994302 h 3409885"/>
              <a:gd name="connsiteX2" fmla="*/ 357518 w 4219930"/>
              <a:gd name="connsiteY2" fmla="*/ 776588 h 3409885"/>
              <a:gd name="connsiteX3" fmla="*/ 32217 w 4219930"/>
              <a:gd name="connsiteY3" fmla="*/ 828114 h 3409885"/>
              <a:gd name="connsiteX4" fmla="*/ 49634 w 4219930"/>
              <a:gd name="connsiteY4" fmla="*/ 1098805 h 3409885"/>
              <a:gd name="connsiteX5" fmla="*/ 366227 w 4219930"/>
              <a:gd name="connsiteY5" fmla="*/ 1090097 h 3409885"/>
              <a:gd name="connsiteX6" fmla="*/ 238047 w 4219930"/>
              <a:gd name="connsiteY6" fmla="*/ 1360062 h 3409885"/>
              <a:gd name="connsiteX7" fmla="*/ 157221 w 4219930"/>
              <a:gd name="connsiteY7" fmla="*/ 1569068 h 3409885"/>
              <a:gd name="connsiteX8" fmla="*/ 165930 w 4219930"/>
              <a:gd name="connsiteY8" fmla="*/ 2013205 h 3409885"/>
              <a:gd name="connsiteX9" fmla="*/ 148512 w 4219930"/>
              <a:gd name="connsiteY9" fmla="*/ 2648931 h 3409885"/>
              <a:gd name="connsiteX10" fmla="*/ 186612 w 4219930"/>
              <a:gd name="connsiteY10" fmla="*/ 3266423 h 3409885"/>
              <a:gd name="connsiteX11" fmla="*/ 367043 w 4219930"/>
              <a:gd name="connsiteY11" fmla="*/ 3351876 h 3409885"/>
              <a:gd name="connsiteX12" fmla="*/ 868875 w 4219930"/>
              <a:gd name="connsiteY12" fmla="*/ 3335275 h 3409885"/>
              <a:gd name="connsiteX13" fmla="*/ 958410 w 4219930"/>
              <a:gd name="connsiteY13" fmla="*/ 2796977 h 3409885"/>
              <a:gd name="connsiteX14" fmla="*/ 1411255 w 4219930"/>
              <a:gd name="connsiteY14" fmla="*/ 2840520 h 3409885"/>
              <a:gd name="connsiteX15" fmla="*/ 3243321 w 4219930"/>
              <a:gd name="connsiteY15" fmla="*/ 2823919 h 3409885"/>
              <a:gd name="connsiteX16" fmla="*/ 3257472 w 4219930"/>
              <a:gd name="connsiteY16" fmla="*/ 3136611 h 3409885"/>
              <a:gd name="connsiteX17" fmla="*/ 3285231 w 4219930"/>
              <a:gd name="connsiteY17" fmla="*/ 3335275 h 3409885"/>
              <a:gd name="connsiteX18" fmla="*/ 3832238 w 4219930"/>
              <a:gd name="connsiteY18" fmla="*/ 3380451 h 3409885"/>
              <a:gd name="connsiteX19" fmla="*/ 3938646 w 4219930"/>
              <a:gd name="connsiteY19" fmla="*/ 3369021 h 3409885"/>
              <a:gd name="connsiteX20" fmla="*/ 4023827 w 4219930"/>
              <a:gd name="connsiteY20" fmla="*/ 3275948 h 3409885"/>
              <a:gd name="connsiteX21" fmla="*/ 4023827 w 4219930"/>
              <a:gd name="connsiteY21" fmla="*/ 1899994 h 3409885"/>
              <a:gd name="connsiteX22" fmla="*/ 4015118 w 4219930"/>
              <a:gd name="connsiteY22" fmla="*/ 1394897 h 3409885"/>
              <a:gd name="connsiteX23" fmla="*/ 3867072 w 4219930"/>
              <a:gd name="connsiteY23" fmla="*/ 1107514 h 3409885"/>
              <a:gd name="connsiteX24" fmla="*/ 4197998 w 4219930"/>
              <a:gd name="connsiteY24" fmla="*/ 1055262 h 3409885"/>
              <a:gd name="connsiteX25" fmla="*/ 4197998 w 4219930"/>
              <a:gd name="connsiteY25" fmla="*/ 811422 h 3409885"/>
              <a:gd name="connsiteX26" fmla="*/ 3901907 w 4219930"/>
              <a:gd name="connsiteY26" fmla="*/ 759171 h 3409885"/>
              <a:gd name="connsiteX27" fmla="*/ 3797404 w 4219930"/>
              <a:gd name="connsiteY27" fmla="*/ 959468 h 3409885"/>
              <a:gd name="connsiteX28" fmla="*/ 3666775 w 4219930"/>
              <a:gd name="connsiteY28" fmla="*/ 759171 h 3409885"/>
              <a:gd name="connsiteX29" fmla="*/ 3361975 w 4219930"/>
              <a:gd name="connsiteY29" fmla="*/ 227948 h 3409885"/>
              <a:gd name="connsiteX30" fmla="*/ 3283598 w 4219930"/>
              <a:gd name="connsiteY30" fmla="*/ 123445 h 3409885"/>
              <a:gd name="connsiteX31" fmla="*/ 3048467 w 4219930"/>
              <a:gd name="connsiteY31" fmla="*/ 97320 h 3409885"/>
              <a:gd name="connsiteX32" fmla="*/ 2996215 w 4219930"/>
              <a:gd name="connsiteY32" fmla="*/ 18942 h 3409885"/>
              <a:gd name="connsiteX33" fmla="*/ 2917838 w 4219930"/>
              <a:gd name="connsiteY33" fmla="*/ 10234 h 3409885"/>
              <a:gd name="connsiteX34" fmla="*/ 2935255 w 4219930"/>
              <a:gd name="connsiteY34" fmla="*/ 106028 h 3409885"/>
              <a:gd name="connsiteX35" fmla="*/ 2917838 w 4219930"/>
              <a:gd name="connsiteY35" fmla="*/ 106028 h 3409885"/>
              <a:gd name="connsiteX36" fmla="*/ 1237084 w 4219930"/>
              <a:gd name="connsiteY36" fmla="*/ 106028 h 3409885"/>
              <a:gd name="connsiteX37" fmla="*/ 1254501 w 4219930"/>
              <a:gd name="connsiteY37" fmla="*/ 97320 h 3409885"/>
              <a:gd name="connsiteX38" fmla="*/ 1237084 w 4219930"/>
              <a:gd name="connsiteY38" fmla="*/ 1525 h 3409885"/>
              <a:gd name="connsiteX39" fmla="*/ 1141290 w 4219930"/>
              <a:gd name="connsiteY39" fmla="*/ 45068 h 3409885"/>
              <a:gd name="connsiteX40" fmla="*/ 1097747 w 4219930"/>
              <a:gd name="connsiteY40" fmla="*/ 132154 h 3409885"/>
              <a:gd name="connsiteX41" fmla="*/ 871324 w 4219930"/>
              <a:gd name="connsiteY41" fmla="*/ 158280 h 3409885"/>
              <a:gd name="connsiteX0" fmla="*/ 871324 w 4197998"/>
              <a:gd name="connsiteY0" fmla="*/ 158280 h 3409885"/>
              <a:gd name="connsiteX1" fmla="*/ 427187 w 4197998"/>
              <a:gd name="connsiteY1" fmla="*/ 994302 h 3409885"/>
              <a:gd name="connsiteX2" fmla="*/ 357518 w 4197998"/>
              <a:gd name="connsiteY2" fmla="*/ 776588 h 3409885"/>
              <a:gd name="connsiteX3" fmla="*/ 32217 w 4197998"/>
              <a:gd name="connsiteY3" fmla="*/ 828114 h 3409885"/>
              <a:gd name="connsiteX4" fmla="*/ 49634 w 4197998"/>
              <a:gd name="connsiteY4" fmla="*/ 1098805 h 3409885"/>
              <a:gd name="connsiteX5" fmla="*/ 366227 w 4197998"/>
              <a:gd name="connsiteY5" fmla="*/ 1090097 h 3409885"/>
              <a:gd name="connsiteX6" fmla="*/ 238047 w 4197998"/>
              <a:gd name="connsiteY6" fmla="*/ 1360062 h 3409885"/>
              <a:gd name="connsiteX7" fmla="*/ 157221 w 4197998"/>
              <a:gd name="connsiteY7" fmla="*/ 1569068 h 3409885"/>
              <a:gd name="connsiteX8" fmla="*/ 165930 w 4197998"/>
              <a:gd name="connsiteY8" fmla="*/ 2013205 h 3409885"/>
              <a:gd name="connsiteX9" fmla="*/ 148512 w 4197998"/>
              <a:gd name="connsiteY9" fmla="*/ 2648931 h 3409885"/>
              <a:gd name="connsiteX10" fmla="*/ 186612 w 4197998"/>
              <a:gd name="connsiteY10" fmla="*/ 3266423 h 3409885"/>
              <a:gd name="connsiteX11" fmla="*/ 367043 w 4197998"/>
              <a:gd name="connsiteY11" fmla="*/ 3351876 h 3409885"/>
              <a:gd name="connsiteX12" fmla="*/ 868875 w 4197998"/>
              <a:gd name="connsiteY12" fmla="*/ 3335275 h 3409885"/>
              <a:gd name="connsiteX13" fmla="*/ 958410 w 4197998"/>
              <a:gd name="connsiteY13" fmla="*/ 2796977 h 3409885"/>
              <a:gd name="connsiteX14" fmla="*/ 1411255 w 4197998"/>
              <a:gd name="connsiteY14" fmla="*/ 2840520 h 3409885"/>
              <a:gd name="connsiteX15" fmla="*/ 3243321 w 4197998"/>
              <a:gd name="connsiteY15" fmla="*/ 2823919 h 3409885"/>
              <a:gd name="connsiteX16" fmla="*/ 3257472 w 4197998"/>
              <a:gd name="connsiteY16" fmla="*/ 3136611 h 3409885"/>
              <a:gd name="connsiteX17" fmla="*/ 3285231 w 4197998"/>
              <a:gd name="connsiteY17" fmla="*/ 3335275 h 3409885"/>
              <a:gd name="connsiteX18" fmla="*/ 3832238 w 4197998"/>
              <a:gd name="connsiteY18" fmla="*/ 3380451 h 3409885"/>
              <a:gd name="connsiteX19" fmla="*/ 3938646 w 4197998"/>
              <a:gd name="connsiteY19" fmla="*/ 3369021 h 3409885"/>
              <a:gd name="connsiteX20" fmla="*/ 4023827 w 4197998"/>
              <a:gd name="connsiteY20" fmla="*/ 3275948 h 3409885"/>
              <a:gd name="connsiteX21" fmla="*/ 4023827 w 4197998"/>
              <a:gd name="connsiteY21" fmla="*/ 1899994 h 3409885"/>
              <a:gd name="connsiteX22" fmla="*/ 4015118 w 4197998"/>
              <a:gd name="connsiteY22" fmla="*/ 1394897 h 3409885"/>
              <a:gd name="connsiteX23" fmla="*/ 3867072 w 4197998"/>
              <a:gd name="connsiteY23" fmla="*/ 1107514 h 3409885"/>
              <a:gd name="connsiteX24" fmla="*/ 4197998 w 4197998"/>
              <a:gd name="connsiteY24" fmla="*/ 1055262 h 3409885"/>
              <a:gd name="connsiteX25" fmla="*/ 4197998 w 4197998"/>
              <a:gd name="connsiteY25" fmla="*/ 811422 h 3409885"/>
              <a:gd name="connsiteX26" fmla="*/ 3901907 w 4197998"/>
              <a:gd name="connsiteY26" fmla="*/ 759171 h 3409885"/>
              <a:gd name="connsiteX27" fmla="*/ 3797404 w 4197998"/>
              <a:gd name="connsiteY27" fmla="*/ 959468 h 3409885"/>
              <a:gd name="connsiteX28" fmla="*/ 3666775 w 4197998"/>
              <a:gd name="connsiteY28" fmla="*/ 759171 h 3409885"/>
              <a:gd name="connsiteX29" fmla="*/ 3361975 w 4197998"/>
              <a:gd name="connsiteY29" fmla="*/ 227948 h 3409885"/>
              <a:gd name="connsiteX30" fmla="*/ 3283598 w 4197998"/>
              <a:gd name="connsiteY30" fmla="*/ 123445 h 3409885"/>
              <a:gd name="connsiteX31" fmla="*/ 3048467 w 4197998"/>
              <a:gd name="connsiteY31" fmla="*/ 97320 h 3409885"/>
              <a:gd name="connsiteX32" fmla="*/ 2996215 w 4197998"/>
              <a:gd name="connsiteY32" fmla="*/ 18942 h 3409885"/>
              <a:gd name="connsiteX33" fmla="*/ 2917838 w 4197998"/>
              <a:gd name="connsiteY33" fmla="*/ 10234 h 3409885"/>
              <a:gd name="connsiteX34" fmla="*/ 2935255 w 4197998"/>
              <a:gd name="connsiteY34" fmla="*/ 106028 h 3409885"/>
              <a:gd name="connsiteX35" fmla="*/ 2917838 w 4197998"/>
              <a:gd name="connsiteY35" fmla="*/ 106028 h 3409885"/>
              <a:gd name="connsiteX36" fmla="*/ 1237084 w 4197998"/>
              <a:gd name="connsiteY36" fmla="*/ 106028 h 3409885"/>
              <a:gd name="connsiteX37" fmla="*/ 1254501 w 4197998"/>
              <a:gd name="connsiteY37" fmla="*/ 97320 h 3409885"/>
              <a:gd name="connsiteX38" fmla="*/ 1237084 w 4197998"/>
              <a:gd name="connsiteY38" fmla="*/ 1525 h 3409885"/>
              <a:gd name="connsiteX39" fmla="*/ 1141290 w 4197998"/>
              <a:gd name="connsiteY39" fmla="*/ 45068 h 3409885"/>
              <a:gd name="connsiteX40" fmla="*/ 1097747 w 4197998"/>
              <a:gd name="connsiteY40" fmla="*/ 132154 h 3409885"/>
              <a:gd name="connsiteX41" fmla="*/ 871324 w 4197998"/>
              <a:gd name="connsiteY41" fmla="*/ 158280 h 3409885"/>
              <a:gd name="connsiteX0" fmla="*/ 871324 w 4222047"/>
              <a:gd name="connsiteY0" fmla="*/ 158280 h 3409885"/>
              <a:gd name="connsiteX1" fmla="*/ 427187 w 4222047"/>
              <a:gd name="connsiteY1" fmla="*/ 994302 h 3409885"/>
              <a:gd name="connsiteX2" fmla="*/ 357518 w 4222047"/>
              <a:gd name="connsiteY2" fmla="*/ 776588 h 3409885"/>
              <a:gd name="connsiteX3" fmla="*/ 32217 w 4222047"/>
              <a:gd name="connsiteY3" fmla="*/ 828114 h 3409885"/>
              <a:gd name="connsiteX4" fmla="*/ 49634 w 4222047"/>
              <a:gd name="connsiteY4" fmla="*/ 1098805 h 3409885"/>
              <a:gd name="connsiteX5" fmla="*/ 366227 w 4222047"/>
              <a:gd name="connsiteY5" fmla="*/ 1090097 h 3409885"/>
              <a:gd name="connsiteX6" fmla="*/ 238047 w 4222047"/>
              <a:gd name="connsiteY6" fmla="*/ 1360062 h 3409885"/>
              <a:gd name="connsiteX7" fmla="*/ 157221 w 4222047"/>
              <a:gd name="connsiteY7" fmla="*/ 1569068 h 3409885"/>
              <a:gd name="connsiteX8" fmla="*/ 165930 w 4222047"/>
              <a:gd name="connsiteY8" fmla="*/ 2013205 h 3409885"/>
              <a:gd name="connsiteX9" fmla="*/ 148512 w 4222047"/>
              <a:gd name="connsiteY9" fmla="*/ 2648931 h 3409885"/>
              <a:gd name="connsiteX10" fmla="*/ 186612 w 4222047"/>
              <a:gd name="connsiteY10" fmla="*/ 3266423 h 3409885"/>
              <a:gd name="connsiteX11" fmla="*/ 367043 w 4222047"/>
              <a:gd name="connsiteY11" fmla="*/ 3351876 h 3409885"/>
              <a:gd name="connsiteX12" fmla="*/ 868875 w 4222047"/>
              <a:gd name="connsiteY12" fmla="*/ 3335275 h 3409885"/>
              <a:gd name="connsiteX13" fmla="*/ 958410 w 4222047"/>
              <a:gd name="connsiteY13" fmla="*/ 2796977 h 3409885"/>
              <a:gd name="connsiteX14" fmla="*/ 1411255 w 4222047"/>
              <a:gd name="connsiteY14" fmla="*/ 2840520 h 3409885"/>
              <a:gd name="connsiteX15" fmla="*/ 3243321 w 4222047"/>
              <a:gd name="connsiteY15" fmla="*/ 2823919 h 3409885"/>
              <a:gd name="connsiteX16" fmla="*/ 3257472 w 4222047"/>
              <a:gd name="connsiteY16" fmla="*/ 3136611 h 3409885"/>
              <a:gd name="connsiteX17" fmla="*/ 3285231 w 4222047"/>
              <a:gd name="connsiteY17" fmla="*/ 3335275 h 3409885"/>
              <a:gd name="connsiteX18" fmla="*/ 3832238 w 4222047"/>
              <a:gd name="connsiteY18" fmla="*/ 3380451 h 3409885"/>
              <a:gd name="connsiteX19" fmla="*/ 3938646 w 4222047"/>
              <a:gd name="connsiteY19" fmla="*/ 3369021 h 3409885"/>
              <a:gd name="connsiteX20" fmla="*/ 4023827 w 4222047"/>
              <a:gd name="connsiteY20" fmla="*/ 3275948 h 3409885"/>
              <a:gd name="connsiteX21" fmla="*/ 4023827 w 4222047"/>
              <a:gd name="connsiteY21" fmla="*/ 1899994 h 3409885"/>
              <a:gd name="connsiteX22" fmla="*/ 4015118 w 4222047"/>
              <a:gd name="connsiteY22" fmla="*/ 1394897 h 3409885"/>
              <a:gd name="connsiteX23" fmla="*/ 3867072 w 4222047"/>
              <a:gd name="connsiteY23" fmla="*/ 1107514 h 3409885"/>
              <a:gd name="connsiteX24" fmla="*/ 4197998 w 4222047"/>
              <a:gd name="connsiteY24" fmla="*/ 1055262 h 3409885"/>
              <a:gd name="connsiteX25" fmla="*/ 4197998 w 4222047"/>
              <a:gd name="connsiteY25" fmla="*/ 811422 h 3409885"/>
              <a:gd name="connsiteX26" fmla="*/ 3873332 w 4222047"/>
              <a:gd name="connsiteY26" fmla="*/ 787746 h 3409885"/>
              <a:gd name="connsiteX27" fmla="*/ 3797404 w 4222047"/>
              <a:gd name="connsiteY27" fmla="*/ 959468 h 3409885"/>
              <a:gd name="connsiteX28" fmla="*/ 3666775 w 4222047"/>
              <a:gd name="connsiteY28" fmla="*/ 759171 h 3409885"/>
              <a:gd name="connsiteX29" fmla="*/ 3361975 w 4222047"/>
              <a:gd name="connsiteY29" fmla="*/ 227948 h 3409885"/>
              <a:gd name="connsiteX30" fmla="*/ 3283598 w 4222047"/>
              <a:gd name="connsiteY30" fmla="*/ 123445 h 3409885"/>
              <a:gd name="connsiteX31" fmla="*/ 3048467 w 4222047"/>
              <a:gd name="connsiteY31" fmla="*/ 97320 h 3409885"/>
              <a:gd name="connsiteX32" fmla="*/ 2996215 w 4222047"/>
              <a:gd name="connsiteY32" fmla="*/ 18942 h 3409885"/>
              <a:gd name="connsiteX33" fmla="*/ 2917838 w 4222047"/>
              <a:gd name="connsiteY33" fmla="*/ 10234 h 3409885"/>
              <a:gd name="connsiteX34" fmla="*/ 2935255 w 4222047"/>
              <a:gd name="connsiteY34" fmla="*/ 106028 h 3409885"/>
              <a:gd name="connsiteX35" fmla="*/ 2917838 w 4222047"/>
              <a:gd name="connsiteY35" fmla="*/ 106028 h 3409885"/>
              <a:gd name="connsiteX36" fmla="*/ 1237084 w 4222047"/>
              <a:gd name="connsiteY36" fmla="*/ 106028 h 3409885"/>
              <a:gd name="connsiteX37" fmla="*/ 1254501 w 4222047"/>
              <a:gd name="connsiteY37" fmla="*/ 97320 h 3409885"/>
              <a:gd name="connsiteX38" fmla="*/ 1237084 w 4222047"/>
              <a:gd name="connsiteY38" fmla="*/ 1525 h 3409885"/>
              <a:gd name="connsiteX39" fmla="*/ 1141290 w 4222047"/>
              <a:gd name="connsiteY39" fmla="*/ 45068 h 3409885"/>
              <a:gd name="connsiteX40" fmla="*/ 1097747 w 4222047"/>
              <a:gd name="connsiteY40" fmla="*/ 132154 h 3409885"/>
              <a:gd name="connsiteX41" fmla="*/ 871324 w 4222047"/>
              <a:gd name="connsiteY41" fmla="*/ 158280 h 3409885"/>
              <a:gd name="connsiteX0" fmla="*/ 871324 w 4205114"/>
              <a:gd name="connsiteY0" fmla="*/ 158280 h 3409885"/>
              <a:gd name="connsiteX1" fmla="*/ 427187 w 4205114"/>
              <a:gd name="connsiteY1" fmla="*/ 994302 h 3409885"/>
              <a:gd name="connsiteX2" fmla="*/ 357518 w 4205114"/>
              <a:gd name="connsiteY2" fmla="*/ 776588 h 3409885"/>
              <a:gd name="connsiteX3" fmla="*/ 32217 w 4205114"/>
              <a:gd name="connsiteY3" fmla="*/ 828114 h 3409885"/>
              <a:gd name="connsiteX4" fmla="*/ 49634 w 4205114"/>
              <a:gd name="connsiteY4" fmla="*/ 1098805 h 3409885"/>
              <a:gd name="connsiteX5" fmla="*/ 366227 w 4205114"/>
              <a:gd name="connsiteY5" fmla="*/ 1090097 h 3409885"/>
              <a:gd name="connsiteX6" fmla="*/ 238047 w 4205114"/>
              <a:gd name="connsiteY6" fmla="*/ 1360062 h 3409885"/>
              <a:gd name="connsiteX7" fmla="*/ 157221 w 4205114"/>
              <a:gd name="connsiteY7" fmla="*/ 1569068 h 3409885"/>
              <a:gd name="connsiteX8" fmla="*/ 165930 w 4205114"/>
              <a:gd name="connsiteY8" fmla="*/ 2013205 h 3409885"/>
              <a:gd name="connsiteX9" fmla="*/ 148512 w 4205114"/>
              <a:gd name="connsiteY9" fmla="*/ 2648931 h 3409885"/>
              <a:gd name="connsiteX10" fmla="*/ 186612 w 4205114"/>
              <a:gd name="connsiteY10" fmla="*/ 3266423 h 3409885"/>
              <a:gd name="connsiteX11" fmla="*/ 367043 w 4205114"/>
              <a:gd name="connsiteY11" fmla="*/ 3351876 h 3409885"/>
              <a:gd name="connsiteX12" fmla="*/ 868875 w 4205114"/>
              <a:gd name="connsiteY12" fmla="*/ 3335275 h 3409885"/>
              <a:gd name="connsiteX13" fmla="*/ 958410 w 4205114"/>
              <a:gd name="connsiteY13" fmla="*/ 2796977 h 3409885"/>
              <a:gd name="connsiteX14" fmla="*/ 1411255 w 4205114"/>
              <a:gd name="connsiteY14" fmla="*/ 2840520 h 3409885"/>
              <a:gd name="connsiteX15" fmla="*/ 3243321 w 4205114"/>
              <a:gd name="connsiteY15" fmla="*/ 2823919 h 3409885"/>
              <a:gd name="connsiteX16" fmla="*/ 3257472 w 4205114"/>
              <a:gd name="connsiteY16" fmla="*/ 3136611 h 3409885"/>
              <a:gd name="connsiteX17" fmla="*/ 3285231 w 4205114"/>
              <a:gd name="connsiteY17" fmla="*/ 3335275 h 3409885"/>
              <a:gd name="connsiteX18" fmla="*/ 3832238 w 4205114"/>
              <a:gd name="connsiteY18" fmla="*/ 3380451 h 3409885"/>
              <a:gd name="connsiteX19" fmla="*/ 3938646 w 4205114"/>
              <a:gd name="connsiteY19" fmla="*/ 3369021 h 3409885"/>
              <a:gd name="connsiteX20" fmla="*/ 4023827 w 4205114"/>
              <a:gd name="connsiteY20" fmla="*/ 3275948 h 3409885"/>
              <a:gd name="connsiteX21" fmla="*/ 4023827 w 4205114"/>
              <a:gd name="connsiteY21" fmla="*/ 1899994 h 3409885"/>
              <a:gd name="connsiteX22" fmla="*/ 4015118 w 4205114"/>
              <a:gd name="connsiteY22" fmla="*/ 1394897 h 3409885"/>
              <a:gd name="connsiteX23" fmla="*/ 3867072 w 4205114"/>
              <a:gd name="connsiteY23" fmla="*/ 1107514 h 3409885"/>
              <a:gd name="connsiteX24" fmla="*/ 4197998 w 4205114"/>
              <a:gd name="connsiteY24" fmla="*/ 1055262 h 3409885"/>
              <a:gd name="connsiteX25" fmla="*/ 4197998 w 4205114"/>
              <a:gd name="connsiteY25" fmla="*/ 811422 h 3409885"/>
              <a:gd name="connsiteX26" fmla="*/ 3873332 w 4205114"/>
              <a:gd name="connsiteY26" fmla="*/ 787746 h 3409885"/>
              <a:gd name="connsiteX27" fmla="*/ 3797404 w 4205114"/>
              <a:gd name="connsiteY27" fmla="*/ 959468 h 3409885"/>
              <a:gd name="connsiteX28" fmla="*/ 3666775 w 4205114"/>
              <a:gd name="connsiteY28" fmla="*/ 759171 h 3409885"/>
              <a:gd name="connsiteX29" fmla="*/ 3361975 w 4205114"/>
              <a:gd name="connsiteY29" fmla="*/ 227948 h 3409885"/>
              <a:gd name="connsiteX30" fmla="*/ 3283598 w 4205114"/>
              <a:gd name="connsiteY30" fmla="*/ 123445 h 3409885"/>
              <a:gd name="connsiteX31" fmla="*/ 3048467 w 4205114"/>
              <a:gd name="connsiteY31" fmla="*/ 97320 h 3409885"/>
              <a:gd name="connsiteX32" fmla="*/ 2996215 w 4205114"/>
              <a:gd name="connsiteY32" fmla="*/ 18942 h 3409885"/>
              <a:gd name="connsiteX33" fmla="*/ 2917838 w 4205114"/>
              <a:gd name="connsiteY33" fmla="*/ 10234 h 3409885"/>
              <a:gd name="connsiteX34" fmla="*/ 2935255 w 4205114"/>
              <a:gd name="connsiteY34" fmla="*/ 106028 h 3409885"/>
              <a:gd name="connsiteX35" fmla="*/ 2917838 w 4205114"/>
              <a:gd name="connsiteY35" fmla="*/ 106028 h 3409885"/>
              <a:gd name="connsiteX36" fmla="*/ 1237084 w 4205114"/>
              <a:gd name="connsiteY36" fmla="*/ 106028 h 3409885"/>
              <a:gd name="connsiteX37" fmla="*/ 1254501 w 4205114"/>
              <a:gd name="connsiteY37" fmla="*/ 97320 h 3409885"/>
              <a:gd name="connsiteX38" fmla="*/ 1237084 w 4205114"/>
              <a:gd name="connsiteY38" fmla="*/ 1525 h 3409885"/>
              <a:gd name="connsiteX39" fmla="*/ 1141290 w 4205114"/>
              <a:gd name="connsiteY39" fmla="*/ 45068 h 3409885"/>
              <a:gd name="connsiteX40" fmla="*/ 1097747 w 4205114"/>
              <a:gd name="connsiteY40" fmla="*/ 132154 h 3409885"/>
              <a:gd name="connsiteX41" fmla="*/ 871324 w 4205114"/>
              <a:gd name="connsiteY41" fmla="*/ 158280 h 3409885"/>
              <a:gd name="connsiteX0" fmla="*/ 871324 w 4197998"/>
              <a:gd name="connsiteY0" fmla="*/ 158280 h 3409885"/>
              <a:gd name="connsiteX1" fmla="*/ 427187 w 4197998"/>
              <a:gd name="connsiteY1" fmla="*/ 994302 h 3409885"/>
              <a:gd name="connsiteX2" fmla="*/ 357518 w 4197998"/>
              <a:gd name="connsiteY2" fmla="*/ 776588 h 3409885"/>
              <a:gd name="connsiteX3" fmla="*/ 32217 w 4197998"/>
              <a:gd name="connsiteY3" fmla="*/ 828114 h 3409885"/>
              <a:gd name="connsiteX4" fmla="*/ 49634 w 4197998"/>
              <a:gd name="connsiteY4" fmla="*/ 1098805 h 3409885"/>
              <a:gd name="connsiteX5" fmla="*/ 366227 w 4197998"/>
              <a:gd name="connsiteY5" fmla="*/ 1090097 h 3409885"/>
              <a:gd name="connsiteX6" fmla="*/ 238047 w 4197998"/>
              <a:gd name="connsiteY6" fmla="*/ 1360062 h 3409885"/>
              <a:gd name="connsiteX7" fmla="*/ 157221 w 4197998"/>
              <a:gd name="connsiteY7" fmla="*/ 1569068 h 3409885"/>
              <a:gd name="connsiteX8" fmla="*/ 165930 w 4197998"/>
              <a:gd name="connsiteY8" fmla="*/ 2013205 h 3409885"/>
              <a:gd name="connsiteX9" fmla="*/ 148512 w 4197998"/>
              <a:gd name="connsiteY9" fmla="*/ 2648931 h 3409885"/>
              <a:gd name="connsiteX10" fmla="*/ 186612 w 4197998"/>
              <a:gd name="connsiteY10" fmla="*/ 3266423 h 3409885"/>
              <a:gd name="connsiteX11" fmla="*/ 367043 w 4197998"/>
              <a:gd name="connsiteY11" fmla="*/ 3351876 h 3409885"/>
              <a:gd name="connsiteX12" fmla="*/ 868875 w 4197998"/>
              <a:gd name="connsiteY12" fmla="*/ 3335275 h 3409885"/>
              <a:gd name="connsiteX13" fmla="*/ 958410 w 4197998"/>
              <a:gd name="connsiteY13" fmla="*/ 2796977 h 3409885"/>
              <a:gd name="connsiteX14" fmla="*/ 1411255 w 4197998"/>
              <a:gd name="connsiteY14" fmla="*/ 2840520 h 3409885"/>
              <a:gd name="connsiteX15" fmla="*/ 3243321 w 4197998"/>
              <a:gd name="connsiteY15" fmla="*/ 2823919 h 3409885"/>
              <a:gd name="connsiteX16" fmla="*/ 3257472 w 4197998"/>
              <a:gd name="connsiteY16" fmla="*/ 3136611 h 3409885"/>
              <a:gd name="connsiteX17" fmla="*/ 3285231 w 4197998"/>
              <a:gd name="connsiteY17" fmla="*/ 3335275 h 3409885"/>
              <a:gd name="connsiteX18" fmla="*/ 3832238 w 4197998"/>
              <a:gd name="connsiteY18" fmla="*/ 3380451 h 3409885"/>
              <a:gd name="connsiteX19" fmla="*/ 3938646 w 4197998"/>
              <a:gd name="connsiteY19" fmla="*/ 3369021 h 3409885"/>
              <a:gd name="connsiteX20" fmla="*/ 4023827 w 4197998"/>
              <a:gd name="connsiteY20" fmla="*/ 3275948 h 3409885"/>
              <a:gd name="connsiteX21" fmla="*/ 4023827 w 4197998"/>
              <a:gd name="connsiteY21" fmla="*/ 1899994 h 3409885"/>
              <a:gd name="connsiteX22" fmla="*/ 4015118 w 4197998"/>
              <a:gd name="connsiteY22" fmla="*/ 1394897 h 3409885"/>
              <a:gd name="connsiteX23" fmla="*/ 3867072 w 4197998"/>
              <a:gd name="connsiteY23" fmla="*/ 1107514 h 3409885"/>
              <a:gd name="connsiteX24" fmla="*/ 4197998 w 4197998"/>
              <a:gd name="connsiteY24" fmla="*/ 1055262 h 3409885"/>
              <a:gd name="connsiteX25" fmla="*/ 4174185 w 4197998"/>
              <a:gd name="connsiteY25" fmla="*/ 830472 h 3409885"/>
              <a:gd name="connsiteX26" fmla="*/ 3873332 w 4197998"/>
              <a:gd name="connsiteY26" fmla="*/ 787746 h 3409885"/>
              <a:gd name="connsiteX27" fmla="*/ 3797404 w 4197998"/>
              <a:gd name="connsiteY27" fmla="*/ 959468 h 3409885"/>
              <a:gd name="connsiteX28" fmla="*/ 3666775 w 4197998"/>
              <a:gd name="connsiteY28" fmla="*/ 759171 h 3409885"/>
              <a:gd name="connsiteX29" fmla="*/ 3361975 w 4197998"/>
              <a:gd name="connsiteY29" fmla="*/ 227948 h 3409885"/>
              <a:gd name="connsiteX30" fmla="*/ 3283598 w 4197998"/>
              <a:gd name="connsiteY30" fmla="*/ 123445 h 3409885"/>
              <a:gd name="connsiteX31" fmla="*/ 3048467 w 4197998"/>
              <a:gd name="connsiteY31" fmla="*/ 97320 h 3409885"/>
              <a:gd name="connsiteX32" fmla="*/ 2996215 w 4197998"/>
              <a:gd name="connsiteY32" fmla="*/ 18942 h 3409885"/>
              <a:gd name="connsiteX33" fmla="*/ 2917838 w 4197998"/>
              <a:gd name="connsiteY33" fmla="*/ 10234 h 3409885"/>
              <a:gd name="connsiteX34" fmla="*/ 2935255 w 4197998"/>
              <a:gd name="connsiteY34" fmla="*/ 106028 h 3409885"/>
              <a:gd name="connsiteX35" fmla="*/ 2917838 w 4197998"/>
              <a:gd name="connsiteY35" fmla="*/ 106028 h 3409885"/>
              <a:gd name="connsiteX36" fmla="*/ 1237084 w 4197998"/>
              <a:gd name="connsiteY36" fmla="*/ 106028 h 3409885"/>
              <a:gd name="connsiteX37" fmla="*/ 1254501 w 4197998"/>
              <a:gd name="connsiteY37" fmla="*/ 97320 h 3409885"/>
              <a:gd name="connsiteX38" fmla="*/ 1237084 w 4197998"/>
              <a:gd name="connsiteY38" fmla="*/ 1525 h 3409885"/>
              <a:gd name="connsiteX39" fmla="*/ 1141290 w 4197998"/>
              <a:gd name="connsiteY39" fmla="*/ 45068 h 3409885"/>
              <a:gd name="connsiteX40" fmla="*/ 1097747 w 4197998"/>
              <a:gd name="connsiteY40" fmla="*/ 132154 h 3409885"/>
              <a:gd name="connsiteX41" fmla="*/ 871324 w 4197998"/>
              <a:gd name="connsiteY41" fmla="*/ 158280 h 3409885"/>
              <a:gd name="connsiteX0" fmla="*/ 871324 w 4197998"/>
              <a:gd name="connsiteY0" fmla="*/ 158280 h 3409885"/>
              <a:gd name="connsiteX1" fmla="*/ 427187 w 4197998"/>
              <a:gd name="connsiteY1" fmla="*/ 994302 h 3409885"/>
              <a:gd name="connsiteX2" fmla="*/ 357518 w 4197998"/>
              <a:gd name="connsiteY2" fmla="*/ 776588 h 3409885"/>
              <a:gd name="connsiteX3" fmla="*/ 32217 w 4197998"/>
              <a:gd name="connsiteY3" fmla="*/ 828114 h 3409885"/>
              <a:gd name="connsiteX4" fmla="*/ 49634 w 4197998"/>
              <a:gd name="connsiteY4" fmla="*/ 1098805 h 3409885"/>
              <a:gd name="connsiteX5" fmla="*/ 366227 w 4197998"/>
              <a:gd name="connsiteY5" fmla="*/ 1090097 h 3409885"/>
              <a:gd name="connsiteX6" fmla="*/ 238047 w 4197998"/>
              <a:gd name="connsiteY6" fmla="*/ 1360062 h 3409885"/>
              <a:gd name="connsiteX7" fmla="*/ 157221 w 4197998"/>
              <a:gd name="connsiteY7" fmla="*/ 1569068 h 3409885"/>
              <a:gd name="connsiteX8" fmla="*/ 165930 w 4197998"/>
              <a:gd name="connsiteY8" fmla="*/ 2013205 h 3409885"/>
              <a:gd name="connsiteX9" fmla="*/ 148512 w 4197998"/>
              <a:gd name="connsiteY9" fmla="*/ 2648931 h 3409885"/>
              <a:gd name="connsiteX10" fmla="*/ 186612 w 4197998"/>
              <a:gd name="connsiteY10" fmla="*/ 3266423 h 3409885"/>
              <a:gd name="connsiteX11" fmla="*/ 367043 w 4197998"/>
              <a:gd name="connsiteY11" fmla="*/ 3351876 h 3409885"/>
              <a:gd name="connsiteX12" fmla="*/ 868875 w 4197998"/>
              <a:gd name="connsiteY12" fmla="*/ 3335275 h 3409885"/>
              <a:gd name="connsiteX13" fmla="*/ 958410 w 4197998"/>
              <a:gd name="connsiteY13" fmla="*/ 2796977 h 3409885"/>
              <a:gd name="connsiteX14" fmla="*/ 1411255 w 4197998"/>
              <a:gd name="connsiteY14" fmla="*/ 2840520 h 3409885"/>
              <a:gd name="connsiteX15" fmla="*/ 3243321 w 4197998"/>
              <a:gd name="connsiteY15" fmla="*/ 2823919 h 3409885"/>
              <a:gd name="connsiteX16" fmla="*/ 3257472 w 4197998"/>
              <a:gd name="connsiteY16" fmla="*/ 3136611 h 3409885"/>
              <a:gd name="connsiteX17" fmla="*/ 3285231 w 4197998"/>
              <a:gd name="connsiteY17" fmla="*/ 3335275 h 3409885"/>
              <a:gd name="connsiteX18" fmla="*/ 3832238 w 4197998"/>
              <a:gd name="connsiteY18" fmla="*/ 3380451 h 3409885"/>
              <a:gd name="connsiteX19" fmla="*/ 3938646 w 4197998"/>
              <a:gd name="connsiteY19" fmla="*/ 3369021 h 3409885"/>
              <a:gd name="connsiteX20" fmla="*/ 4023827 w 4197998"/>
              <a:gd name="connsiteY20" fmla="*/ 3275948 h 3409885"/>
              <a:gd name="connsiteX21" fmla="*/ 4023827 w 4197998"/>
              <a:gd name="connsiteY21" fmla="*/ 1899994 h 3409885"/>
              <a:gd name="connsiteX22" fmla="*/ 4015118 w 4197998"/>
              <a:gd name="connsiteY22" fmla="*/ 1394897 h 3409885"/>
              <a:gd name="connsiteX23" fmla="*/ 3867072 w 4197998"/>
              <a:gd name="connsiteY23" fmla="*/ 1107514 h 3409885"/>
              <a:gd name="connsiteX24" fmla="*/ 4197998 w 4197998"/>
              <a:gd name="connsiteY24" fmla="*/ 1055262 h 3409885"/>
              <a:gd name="connsiteX25" fmla="*/ 4174185 w 4197998"/>
              <a:gd name="connsiteY25" fmla="*/ 830472 h 3409885"/>
              <a:gd name="connsiteX26" fmla="*/ 3873332 w 4197998"/>
              <a:gd name="connsiteY26" fmla="*/ 787746 h 3409885"/>
              <a:gd name="connsiteX27" fmla="*/ 3797404 w 4197998"/>
              <a:gd name="connsiteY27" fmla="*/ 959468 h 3409885"/>
              <a:gd name="connsiteX28" fmla="*/ 3666775 w 4197998"/>
              <a:gd name="connsiteY28" fmla="*/ 759171 h 3409885"/>
              <a:gd name="connsiteX29" fmla="*/ 3361975 w 4197998"/>
              <a:gd name="connsiteY29" fmla="*/ 227948 h 3409885"/>
              <a:gd name="connsiteX30" fmla="*/ 3048467 w 4197998"/>
              <a:gd name="connsiteY30" fmla="*/ 97320 h 3409885"/>
              <a:gd name="connsiteX31" fmla="*/ 2996215 w 4197998"/>
              <a:gd name="connsiteY31" fmla="*/ 18942 h 3409885"/>
              <a:gd name="connsiteX32" fmla="*/ 2917838 w 4197998"/>
              <a:gd name="connsiteY32" fmla="*/ 10234 h 3409885"/>
              <a:gd name="connsiteX33" fmla="*/ 2935255 w 4197998"/>
              <a:gd name="connsiteY33" fmla="*/ 106028 h 3409885"/>
              <a:gd name="connsiteX34" fmla="*/ 2917838 w 4197998"/>
              <a:gd name="connsiteY34" fmla="*/ 106028 h 3409885"/>
              <a:gd name="connsiteX35" fmla="*/ 1237084 w 4197998"/>
              <a:gd name="connsiteY35" fmla="*/ 106028 h 3409885"/>
              <a:gd name="connsiteX36" fmla="*/ 1254501 w 4197998"/>
              <a:gd name="connsiteY36" fmla="*/ 97320 h 3409885"/>
              <a:gd name="connsiteX37" fmla="*/ 1237084 w 4197998"/>
              <a:gd name="connsiteY37" fmla="*/ 1525 h 3409885"/>
              <a:gd name="connsiteX38" fmla="*/ 1141290 w 4197998"/>
              <a:gd name="connsiteY38" fmla="*/ 45068 h 3409885"/>
              <a:gd name="connsiteX39" fmla="*/ 1097747 w 4197998"/>
              <a:gd name="connsiteY39" fmla="*/ 132154 h 3409885"/>
              <a:gd name="connsiteX40" fmla="*/ 871324 w 4197998"/>
              <a:gd name="connsiteY40" fmla="*/ 158280 h 3409885"/>
              <a:gd name="connsiteX0" fmla="*/ 871324 w 4197998"/>
              <a:gd name="connsiteY0" fmla="*/ 158280 h 3409885"/>
              <a:gd name="connsiteX1" fmla="*/ 427187 w 4197998"/>
              <a:gd name="connsiteY1" fmla="*/ 994302 h 3409885"/>
              <a:gd name="connsiteX2" fmla="*/ 357518 w 4197998"/>
              <a:gd name="connsiteY2" fmla="*/ 776588 h 3409885"/>
              <a:gd name="connsiteX3" fmla="*/ 32217 w 4197998"/>
              <a:gd name="connsiteY3" fmla="*/ 828114 h 3409885"/>
              <a:gd name="connsiteX4" fmla="*/ 49634 w 4197998"/>
              <a:gd name="connsiteY4" fmla="*/ 1098805 h 3409885"/>
              <a:gd name="connsiteX5" fmla="*/ 366227 w 4197998"/>
              <a:gd name="connsiteY5" fmla="*/ 1090097 h 3409885"/>
              <a:gd name="connsiteX6" fmla="*/ 238047 w 4197998"/>
              <a:gd name="connsiteY6" fmla="*/ 1360062 h 3409885"/>
              <a:gd name="connsiteX7" fmla="*/ 157221 w 4197998"/>
              <a:gd name="connsiteY7" fmla="*/ 1569068 h 3409885"/>
              <a:gd name="connsiteX8" fmla="*/ 165930 w 4197998"/>
              <a:gd name="connsiteY8" fmla="*/ 2013205 h 3409885"/>
              <a:gd name="connsiteX9" fmla="*/ 148512 w 4197998"/>
              <a:gd name="connsiteY9" fmla="*/ 2648931 h 3409885"/>
              <a:gd name="connsiteX10" fmla="*/ 186612 w 4197998"/>
              <a:gd name="connsiteY10" fmla="*/ 3266423 h 3409885"/>
              <a:gd name="connsiteX11" fmla="*/ 367043 w 4197998"/>
              <a:gd name="connsiteY11" fmla="*/ 3351876 h 3409885"/>
              <a:gd name="connsiteX12" fmla="*/ 868875 w 4197998"/>
              <a:gd name="connsiteY12" fmla="*/ 3335275 h 3409885"/>
              <a:gd name="connsiteX13" fmla="*/ 958410 w 4197998"/>
              <a:gd name="connsiteY13" fmla="*/ 2796977 h 3409885"/>
              <a:gd name="connsiteX14" fmla="*/ 1411255 w 4197998"/>
              <a:gd name="connsiteY14" fmla="*/ 2840520 h 3409885"/>
              <a:gd name="connsiteX15" fmla="*/ 3243321 w 4197998"/>
              <a:gd name="connsiteY15" fmla="*/ 2823919 h 3409885"/>
              <a:gd name="connsiteX16" fmla="*/ 3257472 w 4197998"/>
              <a:gd name="connsiteY16" fmla="*/ 3136611 h 3409885"/>
              <a:gd name="connsiteX17" fmla="*/ 3285231 w 4197998"/>
              <a:gd name="connsiteY17" fmla="*/ 3335275 h 3409885"/>
              <a:gd name="connsiteX18" fmla="*/ 3832238 w 4197998"/>
              <a:gd name="connsiteY18" fmla="*/ 3380451 h 3409885"/>
              <a:gd name="connsiteX19" fmla="*/ 3938646 w 4197998"/>
              <a:gd name="connsiteY19" fmla="*/ 3369021 h 3409885"/>
              <a:gd name="connsiteX20" fmla="*/ 4023827 w 4197998"/>
              <a:gd name="connsiteY20" fmla="*/ 3275948 h 3409885"/>
              <a:gd name="connsiteX21" fmla="*/ 4023827 w 4197998"/>
              <a:gd name="connsiteY21" fmla="*/ 1899994 h 3409885"/>
              <a:gd name="connsiteX22" fmla="*/ 4015118 w 4197998"/>
              <a:gd name="connsiteY22" fmla="*/ 1394897 h 3409885"/>
              <a:gd name="connsiteX23" fmla="*/ 3867072 w 4197998"/>
              <a:gd name="connsiteY23" fmla="*/ 1107514 h 3409885"/>
              <a:gd name="connsiteX24" fmla="*/ 4197998 w 4197998"/>
              <a:gd name="connsiteY24" fmla="*/ 1055262 h 3409885"/>
              <a:gd name="connsiteX25" fmla="*/ 4174185 w 4197998"/>
              <a:gd name="connsiteY25" fmla="*/ 830472 h 3409885"/>
              <a:gd name="connsiteX26" fmla="*/ 3873332 w 4197998"/>
              <a:gd name="connsiteY26" fmla="*/ 787746 h 3409885"/>
              <a:gd name="connsiteX27" fmla="*/ 3797404 w 4197998"/>
              <a:gd name="connsiteY27" fmla="*/ 959468 h 3409885"/>
              <a:gd name="connsiteX28" fmla="*/ 3666775 w 4197998"/>
              <a:gd name="connsiteY28" fmla="*/ 759171 h 3409885"/>
              <a:gd name="connsiteX29" fmla="*/ 3361975 w 4197998"/>
              <a:gd name="connsiteY29" fmla="*/ 227948 h 3409885"/>
              <a:gd name="connsiteX30" fmla="*/ 3048467 w 4197998"/>
              <a:gd name="connsiteY30" fmla="*/ 97320 h 3409885"/>
              <a:gd name="connsiteX31" fmla="*/ 2996215 w 4197998"/>
              <a:gd name="connsiteY31" fmla="*/ 18942 h 3409885"/>
              <a:gd name="connsiteX32" fmla="*/ 2935255 w 4197998"/>
              <a:gd name="connsiteY32" fmla="*/ 106028 h 3409885"/>
              <a:gd name="connsiteX33" fmla="*/ 2917838 w 4197998"/>
              <a:gd name="connsiteY33" fmla="*/ 106028 h 3409885"/>
              <a:gd name="connsiteX34" fmla="*/ 1237084 w 4197998"/>
              <a:gd name="connsiteY34" fmla="*/ 106028 h 3409885"/>
              <a:gd name="connsiteX35" fmla="*/ 1254501 w 4197998"/>
              <a:gd name="connsiteY35" fmla="*/ 97320 h 3409885"/>
              <a:gd name="connsiteX36" fmla="*/ 1237084 w 4197998"/>
              <a:gd name="connsiteY36" fmla="*/ 1525 h 3409885"/>
              <a:gd name="connsiteX37" fmla="*/ 1141290 w 4197998"/>
              <a:gd name="connsiteY37" fmla="*/ 45068 h 3409885"/>
              <a:gd name="connsiteX38" fmla="*/ 1097747 w 4197998"/>
              <a:gd name="connsiteY38" fmla="*/ 132154 h 3409885"/>
              <a:gd name="connsiteX39" fmla="*/ 871324 w 4197998"/>
              <a:gd name="connsiteY39" fmla="*/ 158280 h 3409885"/>
              <a:gd name="connsiteX0" fmla="*/ 871324 w 4197998"/>
              <a:gd name="connsiteY0" fmla="*/ 157042 h 3408647"/>
              <a:gd name="connsiteX1" fmla="*/ 427187 w 4197998"/>
              <a:gd name="connsiteY1" fmla="*/ 993064 h 3408647"/>
              <a:gd name="connsiteX2" fmla="*/ 357518 w 4197998"/>
              <a:gd name="connsiteY2" fmla="*/ 775350 h 3408647"/>
              <a:gd name="connsiteX3" fmla="*/ 32217 w 4197998"/>
              <a:gd name="connsiteY3" fmla="*/ 826876 h 3408647"/>
              <a:gd name="connsiteX4" fmla="*/ 49634 w 4197998"/>
              <a:gd name="connsiteY4" fmla="*/ 1097567 h 3408647"/>
              <a:gd name="connsiteX5" fmla="*/ 366227 w 4197998"/>
              <a:gd name="connsiteY5" fmla="*/ 1088859 h 3408647"/>
              <a:gd name="connsiteX6" fmla="*/ 238047 w 4197998"/>
              <a:gd name="connsiteY6" fmla="*/ 1358824 h 3408647"/>
              <a:gd name="connsiteX7" fmla="*/ 157221 w 4197998"/>
              <a:gd name="connsiteY7" fmla="*/ 1567830 h 3408647"/>
              <a:gd name="connsiteX8" fmla="*/ 165930 w 4197998"/>
              <a:gd name="connsiteY8" fmla="*/ 2011967 h 3408647"/>
              <a:gd name="connsiteX9" fmla="*/ 148512 w 4197998"/>
              <a:gd name="connsiteY9" fmla="*/ 2647693 h 3408647"/>
              <a:gd name="connsiteX10" fmla="*/ 186612 w 4197998"/>
              <a:gd name="connsiteY10" fmla="*/ 3265185 h 3408647"/>
              <a:gd name="connsiteX11" fmla="*/ 367043 w 4197998"/>
              <a:gd name="connsiteY11" fmla="*/ 3350638 h 3408647"/>
              <a:gd name="connsiteX12" fmla="*/ 868875 w 4197998"/>
              <a:gd name="connsiteY12" fmla="*/ 3334037 h 3408647"/>
              <a:gd name="connsiteX13" fmla="*/ 958410 w 4197998"/>
              <a:gd name="connsiteY13" fmla="*/ 2795739 h 3408647"/>
              <a:gd name="connsiteX14" fmla="*/ 1411255 w 4197998"/>
              <a:gd name="connsiteY14" fmla="*/ 2839282 h 3408647"/>
              <a:gd name="connsiteX15" fmla="*/ 3243321 w 4197998"/>
              <a:gd name="connsiteY15" fmla="*/ 2822681 h 3408647"/>
              <a:gd name="connsiteX16" fmla="*/ 3257472 w 4197998"/>
              <a:gd name="connsiteY16" fmla="*/ 3135373 h 3408647"/>
              <a:gd name="connsiteX17" fmla="*/ 3285231 w 4197998"/>
              <a:gd name="connsiteY17" fmla="*/ 3334037 h 3408647"/>
              <a:gd name="connsiteX18" fmla="*/ 3832238 w 4197998"/>
              <a:gd name="connsiteY18" fmla="*/ 3379213 h 3408647"/>
              <a:gd name="connsiteX19" fmla="*/ 3938646 w 4197998"/>
              <a:gd name="connsiteY19" fmla="*/ 3367783 h 3408647"/>
              <a:gd name="connsiteX20" fmla="*/ 4023827 w 4197998"/>
              <a:gd name="connsiteY20" fmla="*/ 3274710 h 3408647"/>
              <a:gd name="connsiteX21" fmla="*/ 4023827 w 4197998"/>
              <a:gd name="connsiteY21" fmla="*/ 1898756 h 3408647"/>
              <a:gd name="connsiteX22" fmla="*/ 4015118 w 4197998"/>
              <a:gd name="connsiteY22" fmla="*/ 1393659 h 3408647"/>
              <a:gd name="connsiteX23" fmla="*/ 3867072 w 4197998"/>
              <a:gd name="connsiteY23" fmla="*/ 1106276 h 3408647"/>
              <a:gd name="connsiteX24" fmla="*/ 4197998 w 4197998"/>
              <a:gd name="connsiteY24" fmla="*/ 1054024 h 3408647"/>
              <a:gd name="connsiteX25" fmla="*/ 4174185 w 4197998"/>
              <a:gd name="connsiteY25" fmla="*/ 829234 h 3408647"/>
              <a:gd name="connsiteX26" fmla="*/ 3873332 w 4197998"/>
              <a:gd name="connsiteY26" fmla="*/ 786508 h 3408647"/>
              <a:gd name="connsiteX27" fmla="*/ 3797404 w 4197998"/>
              <a:gd name="connsiteY27" fmla="*/ 958230 h 3408647"/>
              <a:gd name="connsiteX28" fmla="*/ 3666775 w 4197998"/>
              <a:gd name="connsiteY28" fmla="*/ 757933 h 3408647"/>
              <a:gd name="connsiteX29" fmla="*/ 3361975 w 4197998"/>
              <a:gd name="connsiteY29" fmla="*/ 226710 h 3408647"/>
              <a:gd name="connsiteX30" fmla="*/ 3048467 w 4197998"/>
              <a:gd name="connsiteY30" fmla="*/ 96082 h 3408647"/>
              <a:gd name="connsiteX31" fmla="*/ 2996215 w 4197998"/>
              <a:gd name="connsiteY31" fmla="*/ 17704 h 3408647"/>
              <a:gd name="connsiteX32" fmla="*/ 2935255 w 4197998"/>
              <a:gd name="connsiteY32" fmla="*/ 104790 h 3408647"/>
              <a:gd name="connsiteX33" fmla="*/ 2917838 w 4197998"/>
              <a:gd name="connsiteY33" fmla="*/ 104790 h 3408647"/>
              <a:gd name="connsiteX34" fmla="*/ 1237084 w 4197998"/>
              <a:gd name="connsiteY34" fmla="*/ 104790 h 3408647"/>
              <a:gd name="connsiteX35" fmla="*/ 1254501 w 4197998"/>
              <a:gd name="connsiteY35" fmla="*/ 96082 h 3408647"/>
              <a:gd name="connsiteX36" fmla="*/ 1237084 w 4197998"/>
              <a:gd name="connsiteY36" fmla="*/ 287 h 3408647"/>
              <a:gd name="connsiteX37" fmla="*/ 1097747 w 4197998"/>
              <a:gd name="connsiteY37" fmla="*/ 130916 h 3408647"/>
              <a:gd name="connsiteX38" fmla="*/ 871324 w 4197998"/>
              <a:gd name="connsiteY38" fmla="*/ 157042 h 3408647"/>
              <a:gd name="connsiteX0" fmla="*/ 871324 w 4197998"/>
              <a:gd name="connsiteY0" fmla="*/ 147545 h 3399150"/>
              <a:gd name="connsiteX1" fmla="*/ 427187 w 4197998"/>
              <a:gd name="connsiteY1" fmla="*/ 983567 h 3399150"/>
              <a:gd name="connsiteX2" fmla="*/ 357518 w 4197998"/>
              <a:gd name="connsiteY2" fmla="*/ 765853 h 3399150"/>
              <a:gd name="connsiteX3" fmla="*/ 32217 w 4197998"/>
              <a:gd name="connsiteY3" fmla="*/ 817379 h 3399150"/>
              <a:gd name="connsiteX4" fmla="*/ 49634 w 4197998"/>
              <a:gd name="connsiteY4" fmla="*/ 1088070 h 3399150"/>
              <a:gd name="connsiteX5" fmla="*/ 366227 w 4197998"/>
              <a:gd name="connsiteY5" fmla="*/ 1079362 h 3399150"/>
              <a:gd name="connsiteX6" fmla="*/ 238047 w 4197998"/>
              <a:gd name="connsiteY6" fmla="*/ 1349327 h 3399150"/>
              <a:gd name="connsiteX7" fmla="*/ 157221 w 4197998"/>
              <a:gd name="connsiteY7" fmla="*/ 1558333 h 3399150"/>
              <a:gd name="connsiteX8" fmla="*/ 165930 w 4197998"/>
              <a:gd name="connsiteY8" fmla="*/ 2002470 h 3399150"/>
              <a:gd name="connsiteX9" fmla="*/ 148512 w 4197998"/>
              <a:gd name="connsiteY9" fmla="*/ 2638196 h 3399150"/>
              <a:gd name="connsiteX10" fmla="*/ 186612 w 4197998"/>
              <a:gd name="connsiteY10" fmla="*/ 3255688 h 3399150"/>
              <a:gd name="connsiteX11" fmla="*/ 367043 w 4197998"/>
              <a:gd name="connsiteY11" fmla="*/ 3341141 h 3399150"/>
              <a:gd name="connsiteX12" fmla="*/ 868875 w 4197998"/>
              <a:gd name="connsiteY12" fmla="*/ 3324540 h 3399150"/>
              <a:gd name="connsiteX13" fmla="*/ 958410 w 4197998"/>
              <a:gd name="connsiteY13" fmla="*/ 2786242 h 3399150"/>
              <a:gd name="connsiteX14" fmla="*/ 1411255 w 4197998"/>
              <a:gd name="connsiteY14" fmla="*/ 2829785 h 3399150"/>
              <a:gd name="connsiteX15" fmla="*/ 3243321 w 4197998"/>
              <a:gd name="connsiteY15" fmla="*/ 2813184 h 3399150"/>
              <a:gd name="connsiteX16" fmla="*/ 3257472 w 4197998"/>
              <a:gd name="connsiteY16" fmla="*/ 3125876 h 3399150"/>
              <a:gd name="connsiteX17" fmla="*/ 3285231 w 4197998"/>
              <a:gd name="connsiteY17" fmla="*/ 3324540 h 3399150"/>
              <a:gd name="connsiteX18" fmla="*/ 3832238 w 4197998"/>
              <a:gd name="connsiteY18" fmla="*/ 3369716 h 3399150"/>
              <a:gd name="connsiteX19" fmla="*/ 3938646 w 4197998"/>
              <a:gd name="connsiteY19" fmla="*/ 3358286 h 3399150"/>
              <a:gd name="connsiteX20" fmla="*/ 4023827 w 4197998"/>
              <a:gd name="connsiteY20" fmla="*/ 3265213 h 3399150"/>
              <a:gd name="connsiteX21" fmla="*/ 4023827 w 4197998"/>
              <a:gd name="connsiteY21" fmla="*/ 1889259 h 3399150"/>
              <a:gd name="connsiteX22" fmla="*/ 4015118 w 4197998"/>
              <a:gd name="connsiteY22" fmla="*/ 1384162 h 3399150"/>
              <a:gd name="connsiteX23" fmla="*/ 3867072 w 4197998"/>
              <a:gd name="connsiteY23" fmla="*/ 1096779 h 3399150"/>
              <a:gd name="connsiteX24" fmla="*/ 4197998 w 4197998"/>
              <a:gd name="connsiteY24" fmla="*/ 1044527 h 3399150"/>
              <a:gd name="connsiteX25" fmla="*/ 4174185 w 4197998"/>
              <a:gd name="connsiteY25" fmla="*/ 819737 h 3399150"/>
              <a:gd name="connsiteX26" fmla="*/ 3873332 w 4197998"/>
              <a:gd name="connsiteY26" fmla="*/ 777011 h 3399150"/>
              <a:gd name="connsiteX27" fmla="*/ 3797404 w 4197998"/>
              <a:gd name="connsiteY27" fmla="*/ 948733 h 3399150"/>
              <a:gd name="connsiteX28" fmla="*/ 3666775 w 4197998"/>
              <a:gd name="connsiteY28" fmla="*/ 748436 h 3399150"/>
              <a:gd name="connsiteX29" fmla="*/ 3361975 w 4197998"/>
              <a:gd name="connsiteY29" fmla="*/ 217213 h 3399150"/>
              <a:gd name="connsiteX30" fmla="*/ 3048467 w 4197998"/>
              <a:gd name="connsiteY30" fmla="*/ 86585 h 3399150"/>
              <a:gd name="connsiteX31" fmla="*/ 2996215 w 4197998"/>
              <a:gd name="connsiteY31" fmla="*/ 8207 h 3399150"/>
              <a:gd name="connsiteX32" fmla="*/ 2935255 w 4197998"/>
              <a:gd name="connsiteY32" fmla="*/ 95293 h 3399150"/>
              <a:gd name="connsiteX33" fmla="*/ 2917838 w 4197998"/>
              <a:gd name="connsiteY33" fmla="*/ 95293 h 3399150"/>
              <a:gd name="connsiteX34" fmla="*/ 1237084 w 4197998"/>
              <a:gd name="connsiteY34" fmla="*/ 95293 h 3399150"/>
              <a:gd name="connsiteX35" fmla="*/ 1254501 w 4197998"/>
              <a:gd name="connsiteY35" fmla="*/ 86585 h 3399150"/>
              <a:gd name="connsiteX36" fmla="*/ 1218034 w 4197998"/>
              <a:gd name="connsiteY36" fmla="*/ 315 h 3399150"/>
              <a:gd name="connsiteX37" fmla="*/ 1097747 w 4197998"/>
              <a:gd name="connsiteY37" fmla="*/ 121419 h 3399150"/>
              <a:gd name="connsiteX38" fmla="*/ 871324 w 4197998"/>
              <a:gd name="connsiteY38" fmla="*/ 147545 h 3399150"/>
              <a:gd name="connsiteX0" fmla="*/ 871324 w 4197998"/>
              <a:gd name="connsiteY0" fmla="*/ 147329 h 3398934"/>
              <a:gd name="connsiteX1" fmla="*/ 427187 w 4197998"/>
              <a:gd name="connsiteY1" fmla="*/ 983351 h 3398934"/>
              <a:gd name="connsiteX2" fmla="*/ 357518 w 4197998"/>
              <a:gd name="connsiteY2" fmla="*/ 765637 h 3398934"/>
              <a:gd name="connsiteX3" fmla="*/ 32217 w 4197998"/>
              <a:gd name="connsiteY3" fmla="*/ 817163 h 3398934"/>
              <a:gd name="connsiteX4" fmla="*/ 49634 w 4197998"/>
              <a:gd name="connsiteY4" fmla="*/ 1087854 h 3398934"/>
              <a:gd name="connsiteX5" fmla="*/ 366227 w 4197998"/>
              <a:gd name="connsiteY5" fmla="*/ 1079146 h 3398934"/>
              <a:gd name="connsiteX6" fmla="*/ 238047 w 4197998"/>
              <a:gd name="connsiteY6" fmla="*/ 1349111 h 3398934"/>
              <a:gd name="connsiteX7" fmla="*/ 157221 w 4197998"/>
              <a:gd name="connsiteY7" fmla="*/ 1558117 h 3398934"/>
              <a:gd name="connsiteX8" fmla="*/ 165930 w 4197998"/>
              <a:gd name="connsiteY8" fmla="*/ 2002254 h 3398934"/>
              <a:gd name="connsiteX9" fmla="*/ 148512 w 4197998"/>
              <a:gd name="connsiteY9" fmla="*/ 2637980 h 3398934"/>
              <a:gd name="connsiteX10" fmla="*/ 186612 w 4197998"/>
              <a:gd name="connsiteY10" fmla="*/ 3255472 h 3398934"/>
              <a:gd name="connsiteX11" fmla="*/ 367043 w 4197998"/>
              <a:gd name="connsiteY11" fmla="*/ 3340925 h 3398934"/>
              <a:gd name="connsiteX12" fmla="*/ 868875 w 4197998"/>
              <a:gd name="connsiteY12" fmla="*/ 3324324 h 3398934"/>
              <a:gd name="connsiteX13" fmla="*/ 958410 w 4197998"/>
              <a:gd name="connsiteY13" fmla="*/ 2786026 h 3398934"/>
              <a:gd name="connsiteX14" fmla="*/ 1411255 w 4197998"/>
              <a:gd name="connsiteY14" fmla="*/ 2829569 h 3398934"/>
              <a:gd name="connsiteX15" fmla="*/ 3243321 w 4197998"/>
              <a:gd name="connsiteY15" fmla="*/ 2812968 h 3398934"/>
              <a:gd name="connsiteX16" fmla="*/ 3257472 w 4197998"/>
              <a:gd name="connsiteY16" fmla="*/ 3125660 h 3398934"/>
              <a:gd name="connsiteX17" fmla="*/ 3285231 w 4197998"/>
              <a:gd name="connsiteY17" fmla="*/ 3324324 h 3398934"/>
              <a:gd name="connsiteX18" fmla="*/ 3832238 w 4197998"/>
              <a:gd name="connsiteY18" fmla="*/ 3369500 h 3398934"/>
              <a:gd name="connsiteX19" fmla="*/ 3938646 w 4197998"/>
              <a:gd name="connsiteY19" fmla="*/ 3358070 h 3398934"/>
              <a:gd name="connsiteX20" fmla="*/ 4023827 w 4197998"/>
              <a:gd name="connsiteY20" fmla="*/ 3264997 h 3398934"/>
              <a:gd name="connsiteX21" fmla="*/ 4023827 w 4197998"/>
              <a:gd name="connsiteY21" fmla="*/ 1889043 h 3398934"/>
              <a:gd name="connsiteX22" fmla="*/ 4015118 w 4197998"/>
              <a:gd name="connsiteY22" fmla="*/ 1383946 h 3398934"/>
              <a:gd name="connsiteX23" fmla="*/ 3867072 w 4197998"/>
              <a:gd name="connsiteY23" fmla="*/ 1096563 h 3398934"/>
              <a:gd name="connsiteX24" fmla="*/ 4197998 w 4197998"/>
              <a:gd name="connsiteY24" fmla="*/ 1044311 h 3398934"/>
              <a:gd name="connsiteX25" fmla="*/ 4174185 w 4197998"/>
              <a:gd name="connsiteY25" fmla="*/ 819521 h 3398934"/>
              <a:gd name="connsiteX26" fmla="*/ 3873332 w 4197998"/>
              <a:gd name="connsiteY26" fmla="*/ 776795 h 3398934"/>
              <a:gd name="connsiteX27" fmla="*/ 3797404 w 4197998"/>
              <a:gd name="connsiteY27" fmla="*/ 948517 h 3398934"/>
              <a:gd name="connsiteX28" fmla="*/ 3666775 w 4197998"/>
              <a:gd name="connsiteY28" fmla="*/ 748220 h 3398934"/>
              <a:gd name="connsiteX29" fmla="*/ 3361975 w 4197998"/>
              <a:gd name="connsiteY29" fmla="*/ 216997 h 3398934"/>
              <a:gd name="connsiteX30" fmla="*/ 3048467 w 4197998"/>
              <a:gd name="connsiteY30" fmla="*/ 86369 h 3398934"/>
              <a:gd name="connsiteX31" fmla="*/ 2996215 w 4197998"/>
              <a:gd name="connsiteY31" fmla="*/ 7991 h 3398934"/>
              <a:gd name="connsiteX32" fmla="*/ 2935255 w 4197998"/>
              <a:gd name="connsiteY32" fmla="*/ 95077 h 3398934"/>
              <a:gd name="connsiteX33" fmla="*/ 2917838 w 4197998"/>
              <a:gd name="connsiteY33" fmla="*/ 95077 h 3398934"/>
              <a:gd name="connsiteX34" fmla="*/ 1237084 w 4197998"/>
              <a:gd name="connsiteY34" fmla="*/ 95077 h 3398934"/>
              <a:gd name="connsiteX35" fmla="*/ 1254501 w 4197998"/>
              <a:gd name="connsiteY35" fmla="*/ 86369 h 3398934"/>
              <a:gd name="connsiteX36" fmla="*/ 1218034 w 4197998"/>
              <a:gd name="connsiteY36" fmla="*/ 99 h 3398934"/>
              <a:gd name="connsiteX37" fmla="*/ 1148547 w 4197998"/>
              <a:gd name="connsiteY37" fmla="*/ 105328 h 3398934"/>
              <a:gd name="connsiteX38" fmla="*/ 871324 w 4197998"/>
              <a:gd name="connsiteY38" fmla="*/ 147329 h 3398934"/>
              <a:gd name="connsiteX0" fmla="*/ 871324 w 4197998"/>
              <a:gd name="connsiteY0" fmla="*/ 147329 h 3398934"/>
              <a:gd name="connsiteX1" fmla="*/ 427187 w 4197998"/>
              <a:gd name="connsiteY1" fmla="*/ 983351 h 3398934"/>
              <a:gd name="connsiteX2" fmla="*/ 357518 w 4197998"/>
              <a:gd name="connsiteY2" fmla="*/ 765637 h 3398934"/>
              <a:gd name="connsiteX3" fmla="*/ 32217 w 4197998"/>
              <a:gd name="connsiteY3" fmla="*/ 817163 h 3398934"/>
              <a:gd name="connsiteX4" fmla="*/ 49634 w 4197998"/>
              <a:gd name="connsiteY4" fmla="*/ 1087854 h 3398934"/>
              <a:gd name="connsiteX5" fmla="*/ 366227 w 4197998"/>
              <a:gd name="connsiteY5" fmla="*/ 1079146 h 3398934"/>
              <a:gd name="connsiteX6" fmla="*/ 238047 w 4197998"/>
              <a:gd name="connsiteY6" fmla="*/ 1349111 h 3398934"/>
              <a:gd name="connsiteX7" fmla="*/ 157221 w 4197998"/>
              <a:gd name="connsiteY7" fmla="*/ 1558117 h 3398934"/>
              <a:gd name="connsiteX8" fmla="*/ 165930 w 4197998"/>
              <a:gd name="connsiteY8" fmla="*/ 2002254 h 3398934"/>
              <a:gd name="connsiteX9" fmla="*/ 148512 w 4197998"/>
              <a:gd name="connsiteY9" fmla="*/ 2637980 h 3398934"/>
              <a:gd name="connsiteX10" fmla="*/ 186612 w 4197998"/>
              <a:gd name="connsiteY10" fmla="*/ 3255472 h 3398934"/>
              <a:gd name="connsiteX11" fmla="*/ 367043 w 4197998"/>
              <a:gd name="connsiteY11" fmla="*/ 3340925 h 3398934"/>
              <a:gd name="connsiteX12" fmla="*/ 868875 w 4197998"/>
              <a:gd name="connsiteY12" fmla="*/ 3324324 h 3398934"/>
              <a:gd name="connsiteX13" fmla="*/ 958410 w 4197998"/>
              <a:gd name="connsiteY13" fmla="*/ 2786026 h 3398934"/>
              <a:gd name="connsiteX14" fmla="*/ 1411255 w 4197998"/>
              <a:gd name="connsiteY14" fmla="*/ 2829569 h 3398934"/>
              <a:gd name="connsiteX15" fmla="*/ 3243321 w 4197998"/>
              <a:gd name="connsiteY15" fmla="*/ 2812968 h 3398934"/>
              <a:gd name="connsiteX16" fmla="*/ 3257472 w 4197998"/>
              <a:gd name="connsiteY16" fmla="*/ 3125660 h 3398934"/>
              <a:gd name="connsiteX17" fmla="*/ 3285231 w 4197998"/>
              <a:gd name="connsiteY17" fmla="*/ 3324324 h 3398934"/>
              <a:gd name="connsiteX18" fmla="*/ 3832238 w 4197998"/>
              <a:gd name="connsiteY18" fmla="*/ 3369500 h 3398934"/>
              <a:gd name="connsiteX19" fmla="*/ 3938646 w 4197998"/>
              <a:gd name="connsiteY19" fmla="*/ 3358070 h 3398934"/>
              <a:gd name="connsiteX20" fmla="*/ 4023827 w 4197998"/>
              <a:gd name="connsiteY20" fmla="*/ 3264997 h 3398934"/>
              <a:gd name="connsiteX21" fmla="*/ 4023827 w 4197998"/>
              <a:gd name="connsiteY21" fmla="*/ 1889043 h 3398934"/>
              <a:gd name="connsiteX22" fmla="*/ 4015118 w 4197998"/>
              <a:gd name="connsiteY22" fmla="*/ 1383946 h 3398934"/>
              <a:gd name="connsiteX23" fmla="*/ 3867072 w 4197998"/>
              <a:gd name="connsiteY23" fmla="*/ 1096563 h 3398934"/>
              <a:gd name="connsiteX24" fmla="*/ 4197998 w 4197998"/>
              <a:gd name="connsiteY24" fmla="*/ 1044311 h 3398934"/>
              <a:gd name="connsiteX25" fmla="*/ 4174185 w 4197998"/>
              <a:gd name="connsiteY25" fmla="*/ 819521 h 3398934"/>
              <a:gd name="connsiteX26" fmla="*/ 3873332 w 4197998"/>
              <a:gd name="connsiteY26" fmla="*/ 776795 h 3398934"/>
              <a:gd name="connsiteX27" fmla="*/ 3797404 w 4197998"/>
              <a:gd name="connsiteY27" fmla="*/ 948517 h 3398934"/>
              <a:gd name="connsiteX28" fmla="*/ 3666775 w 4197998"/>
              <a:gd name="connsiteY28" fmla="*/ 748220 h 3398934"/>
              <a:gd name="connsiteX29" fmla="*/ 3361975 w 4197998"/>
              <a:gd name="connsiteY29" fmla="*/ 216997 h 3398934"/>
              <a:gd name="connsiteX30" fmla="*/ 3048467 w 4197998"/>
              <a:gd name="connsiteY30" fmla="*/ 86369 h 3398934"/>
              <a:gd name="connsiteX31" fmla="*/ 2996215 w 4197998"/>
              <a:gd name="connsiteY31" fmla="*/ 7991 h 3398934"/>
              <a:gd name="connsiteX32" fmla="*/ 2935255 w 4197998"/>
              <a:gd name="connsiteY32" fmla="*/ 95077 h 3398934"/>
              <a:gd name="connsiteX33" fmla="*/ 2917838 w 4197998"/>
              <a:gd name="connsiteY33" fmla="*/ 95077 h 3398934"/>
              <a:gd name="connsiteX34" fmla="*/ 1237084 w 4197998"/>
              <a:gd name="connsiteY34" fmla="*/ 95077 h 3398934"/>
              <a:gd name="connsiteX35" fmla="*/ 1254501 w 4197998"/>
              <a:gd name="connsiteY35" fmla="*/ 86369 h 3398934"/>
              <a:gd name="connsiteX36" fmla="*/ 1218034 w 4197998"/>
              <a:gd name="connsiteY36" fmla="*/ 99 h 3398934"/>
              <a:gd name="connsiteX37" fmla="*/ 1148547 w 4197998"/>
              <a:gd name="connsiteY37" fmla="*/ 105328 h 3398934"/>
              <a:gd name="connsiteX38" fmla="*/ 871324 w 4197998"/>
              <a:gd name="connsiteY38" fmla="*/ 147329 h 3398934"/>
              <a:gd name="connsiteX0" fmla="*/ 887199 w 4197998"/>
              <a:gd name="connsiteY0" fmla="*/ 153679 h 3398934"/>
              <a:gd name="connsiteX1" fmla="*/ 427187 w 4197998"/>
              <a:gd name="connsiteY1" fmla="*/ 983351 h 3398934"/>
              <a:gd name="connsiteX2" fmla="*/ 357518 w 4197998"/>
              <a:gd name="connsiteY2" fmla="*/ 765637 h 3398934"/>
              <a:gd name="connsiteX3" fmla="*/ 32217 w 4197998"/>
              <a:gd name="connsiteY3" fmla="*/ 817163 h 3398934"/>
              <a:gd name="connsiteX4" fmla="*/ 49634 w 4197998"/>
              <a:gd name="connsiteY4" fmla="*/ 1087854 h 3398934"/>
              <a:gd name="connsiteX5" fmla="*/ 366227 w 4197998"/>
              <a:gd name="connsiteY5" fmla="*/ 1079146 h 3398934"/>
              <a:gd name="connsiteX6" fmla="*/ 238047 w 4197998"/>
              <a:gd name="connsiteY6" fmla="*/ 1349111 h 3398934"/>
              <a:gd name="connsiteX7" fmla="*/ 157221 w 4197998"/>
              <a:gd name="connsiteY7" fmla="*/ 1558117 h 3398934"/>
              <a:gd name="connsiteX8" fmla="*/ 165930 w 4197998"/>
              <a:gd name="connsiteY8" fmla="*/ 2002254 h 3398934"/>
              <a:gd name="connsiteX9" fmla="*/ 148512 w 4197998"/>
              <a:gd name="connsiteY9" fmla="*/ 2637980 h 3398934"/>
              <a:gd name="connsiteX10" fmla="*/ 186612 w 4197998"/>
              <a:gd name="connsiteY10" fmla="*/ 3255472 h 3398934"/>
              <a:gd name="connsiteX11" fmla="*/ 367043 w 4197998"/>
              <a:gd name="connsiteY11" fmla="*/ 3340925 h 3398934"/>
              <a:gd name="connsiteX12" fmla="*/ 868875 w 4197998"/>
              <a:gd name="connsiteY12" fmla="*/ 3324324 h 3398934"/>
              <a:gd name="connsiteX13" fmla="*/ 958410 w 4197998"/>
              <a:gd name="connsiteY13" fmla="*/ 2786026 h 3398934"/>
              <a:gd name="connsiteX14" fmla="*/ 1411255 w 4197998"/>
              <a:gd name="connsiteY14" fmla="*/ 2829569 h 3398934"/>
              <a:gd name="connsiteX15" fmla="*/ 3243321 w 4197998"/>
              <a:gd name="connsiteY15" fmla="*/ 2812968 h 3398934"/>
              <a:gd name="connsiteX16" fmla="*/ 3257472 w 4197998"/>
              <a:gd name="connsiteY16" fmla="*/ 3125660 h 3398934"/>
              <a:gd name="connsiteX17" fmla="*/ 3285231 w 4197998"/>
              <a:gd name="connsiteY17" fmla="*/ 3324324 h 3398934"/>
              <a:gd name="connsiteX18" fmla="*/ 3832238 w 4197998"/>
              <a:gd name="connsiteY18" fmla="*/ 3369500 h 3398934"/>
              <a:gd name="connsiteX19" fmla="*/ 3938646 w 4197998"/>
              <a:gd name="connsiteY19" fmla="*/ 3358070 h 3398934"/>
              <a:gd name="connsiteX20" fmla="*/ 4023827 w 4197998"/>
              <a:gd name="connsiteY20" fmla="*/ 3264997 h 3398934"/>
              <a:gd name="connsiteX21" fmla="*/ 4023827 w 4197998"/>
              <a:gd name="connsiteY21" fmla="*/ 1889043 h 3398934"/>
              <a:gd name="connsiteX22" fmla="*/ 4015118 w 4197998"/>
              <a:gd name="connsiteY22" fmla="*/ 1383946 h 3398934"/>
              <a:gd name="connsiteX23" fmla="*/ 3867072 w 4197998"/>
              <a:gd name="connsiteY23" fmla="*/ 1096563 h 3398934"/>
              <a:gd name="connsiteX24" fmla="*/ 4197998 w 4197998"/>
              <a:gd name="connsiteY24" fmla="*/ 1044311 h 3398934"/>
              <a:gd name="connsiteX25" fmla="*/ 4174185 w 4197998"/>
              <a:gd name="connsiteY25" fmla="*/ 819521 h 3398934"/>
              <a:gd name="connsiteX26" fmla="*/ 3873332 w 4197998"/>
              <a:gd name="connsiteY26" fmla="*/ 776795 h 3398934"/>
              <a:gd name="connsiteX27" fmla="*/ 3797404 w 4197998"/>
              <a:gd name="connsiteY27" fmla="*/ 948517 h 3398934"/>
              <a:gd name="connsiteX28" fmla="*/ 3666775 w 4197998"/>
              <a:gd name="connsiteY28" fmla="*/ 748220 h 3398934"/>
              <a:gd name="connsiteX29" fmla="*/ 3361975 w 4197998"/>
              <a:gd name="connsiteY29" fmla="*/ 216997 h 3398934"/>
              <a:gd name="connsiteX30" fmla="*/ 3048467 w 4197998"/>
              <a:gd name="connsiteY30" fmla="*/ 86369 h 3398934"/>
              <a:gd name="connsiteX31" fmla="*/ 2996215 w 4197998"/>
              <a:gd name="connsiteY31" fmla="*/ 7991 h 3398934"/>
              <a:gd name="connsiteX32" fmla="*/ 2935255 w 4197998"/>
              <a:gd name="connsiteY32" fmla="*/ 95077 h 3398934"/>
              <a:gd name="connsiteX33" fmla="*/ 2917838 w 4197998"/>
              <a:gd name="connsiteY33" fmla="*/ 95077 h 3398934"/>
              <a:gd name="connsiteX34" fmla="*/ 1237084 w 4197998"/>
              <a:gd name="connsiteY34" fmla="*/ 95077 h 3398934"/>
              <a:gd name="connsiteX35" fmla="*/ 1254501 w 4197998"/>
              <a:gd name="connsiteY35" fmla="*/ 86369 h 3398934"/>
              <a:gd name="connsiteX36" fmla="*/ 1218034 w 4197998"/>
              <a:gd name="connsiteY36" fmla="*/ 99 h 3398934"/>
              <a:gd name="connsiteX37" fmla="*/ 1148547 w 4197998"/>
              <a:gd name="connsiteY37" fmla="*/ 105328 h 3398934"/>
              <a:gd name="connsiteX38" fmla="*/ 887199 w 4197998"/>
              <a:gd name="connsiteY38" fmla="*/ 153679 h 3398934"/>
              <a:gd name="connsiteX0" fmla="*/ 887199 w 4197998"/>
              <a:gd name="connsiteY0" fmla="*/ 153679 h 3406905"/>
              <a:gd name="connsiteX1" fmla="*/ 427187 w 4197998"/>
              <a:gd name="connsiteY1" fmla="*/ 983351 h 3406905"/>
              <a:gd name="connsiteX2" fmla="*/ 357518 w 4197998"/>
              <a:gd name="connsiteY2" fmla="*/ 765637 h 3406905"/>
              <a:gd name="connsiteX3" fmla="*/ 32217 w 4197998"/>
              <a:gd name="connsiteY3" fmla="*/ 817163 h 3406905"/>
              <a:gd name="connsiteX4" fmla="*/ 49634 w 4197998"/>
              <a:gd name="connsiteY4" fmla="*/ 1087854 h 3406905"/>
              <a:gd name="connsiteX5" fmla="*/ 366227 w 4197998"/>
              <a:gd name="connsiteY5" fmla="*/ 1079146 h 3406905"/>
              <a:gd name="connsiteX6" fmla="*/ 238047 w 4197998"/>
              <a:gd name="connsiteY6" fmla="*/ 1349111 h 3406905"/>
              <a:gd name="connsiteX7" fmla="*/ 157221 w 4197998"/>
              <a:gd name="connsiteY7" fmla="*/ 1558117 h 3406905"/>
              <a:gd name="connsiteX8" fmla="*/ 165930 w 4197998"/>
              <a:gd name="connsiteY8" fmla="*/ 2002254 h 3406905"/>
              <a:gd name="connsiteX9" fmla="*/ 148512 w 4197998"/>
              <a:gd name="connsiteY9" fmla="*/ 2637980 h 3406905"/>
              <a:gd name="connsiteX10" fmla="*/ 186612 w 4197998"/>
              <a:gd name="connsiteY10" fmla="*/ 3255472 h 3406905"/>
              <a:gd name="connsiteX11" fmla="*/ 367043 w 4197998"/>
              <a:gd name="connsiteY11" fmla="*/ 3340925 h 3406905"/>
              <a:gd name="connsiteX12" fmla="*/ 868875 w 4197998"/>
              <a:gd name="connsiteY12" fmla="*/ 3324324 h 3406905"/>
              <a:gd name="connsiteX13" fmla="*/ 958410 w 4197998"/>
              <a:gd name="connsiteY13" fmla="*/ 2786026 h 3406905"/>
              <a:gd name="connsiteX14" fmla="*/ 1411255 w 4197998"/>
              <a:gd name="connsiteY14" fmla="*/ 2829569 h 3406905"/>
              <a:gd name="connsiteX15" fmla="*/ 3243321 w 4197998"/>
              <a:gd name="connsiteY15" fmla="*/ 2812968 h 3406905"/>
              <a:gd name="connsiteX16" fmla="*/ 3257472 w 4197998"/>
              <a:gd name="connsiteY16" fmla="*/ 3125660 h 3406905"/>
              <a:gd name="connsiteX17" fmla="*/ 3285231 w 4197998"/>
              <a:gd name="connsiteY17" fmla="*/ 3324324 h 3406905"/>
              <a:gd name="connsiteX18" fmla="*/ 3832238 w 4197998"/>
              <a:gd name="connsiteY18" fmla="*/ 3369500 h 3406905"/>
              <a:gd name="connsiteX19" fmla="*/ 4023827 w 4197998"/>
              <a:gd name="connsiteY19" fmla="*/ 3264997 h 3406905"/>
              <a:gd name="connsiteX20" fmla="*/ 4023827 w 4197998"/>
              <a:gd name="connsiteY20" fmla="*/ 1889043 h 3406905"/>
              <a:gd name="connsiteX21" fmla="*/ 4015118 w 4197998"/>
              <a:gd name="connsiteY21" fmla="*/ 1383946 h 3406905"/>
              <a:gd name="connsiteX22" fmla="*/ 3867072 w 4197998"/>
              <a:gd name="connsiteY22" fmla="*/ 1096563 h 3406905"/>
              <a:gd name="connsiteX23" fmla="*/ 4197998 w 4197998"/>
              <a:gd name="connsiteY23" fmla="*/ 1044311 h 3406905"/>
              <a:gd name="connsiteX24" fmla="*/ 4174185 w 4197998"/>
              <a:gd name="connsiteY24" fmla="*/ 819521 h 3406905"/>
              <a:gd name="connsiteX25" fmla="*/ 3873332 w 4197998"/>
              <a:gd name="connsiteY25" fmla="*/ 776795 h 3406905"/>
              <a:gd name="connsiteX26" fmla="*/ 3797404 w 4197998"/>
              <a:gd name="connsiteY26" fmla="*/ 948517 h 3406905"/>
              <a:gd name="connsiteX27" fmla="*/ 3666775 w 4197998"/>
              <a:gd name="connsiteY27" fmla="*/ 748220 h 3406905"/>
              <a:gd name="connsiteX28" fmla="*/ 3361975 w 4197998"/>
              <a:gd name="connsiteY28" fmla="*/ 216997 h 3406905"/>
              <a:gd name="connsiteX29" fmla="*/ 3048467 w 4197998"/>
              <a:gd name="connsiteY29" fmla="*/ 86369 h 3406905"/>
              <a:gd name="connsiteX30" fmla="*/ 2996215 w 4197998"/>
              <a:gd name="connsiteY30" fmla="*/ 7991 h 3406905"/>
              <a:gd name="connsiteX31" fmla="*/ 2935255 w 4197998"/>
              <a:gd name="connsiteY31" fmla="*/ 95077 h 3406905"/>
              <a:gd name="connsiteX32" fmla="*/ 2917838 w 4197998"/>
              <a:gd name="connsiteY32" fmla="*/ 95077 h 3406905"/>
              <a:gd name="connsiteX33" fmla="*/ 1237084 w 4197998"/>
              <a:gd name="connsiteY33" fmla="*/ 95077 h 3406905"/>
              <a:gd name="connsiteX34" fmla="*/ 1254501 w 4197998"/>
              <a:gd name="connsiteY34" fmla="*/ 86369 h 3406905"/>
              <a:gd name="connsiteX35" fmla="*/ 1218034 w 4197998"/>
              <a:gd name="connsiteY35" fmla="*/ 99 h 3406905"/>
              <a:gd name="connsiteX36" fmla="*/ 1148547 w 4197998"/>
              <a:gd name="connsiteY36" fmla="*/ 105328 h 3406905"/>
              <a:gd name="connsiteX37" fmla="*/ 887199 w 4197998"/>
              <a:gd name="connsiteY37" fmla="*/ 153679 h 3406905"/>
              <a:gd name="connsiteX0" fmla="*/ 887199 w 4197998"/>
              <a:gd name="connsiteY0" fmla="*/ 153679 h 3373428"/>
              <a:gd name="connsiteX1" fmla="*/ 427187 w 4197998"/>
              <a:gd name="connsiteY1" fmla="*/ 983351 h 3373428"/>
              <a:gd name="connsiteX2" fmla="*/ 357518 w 4197998"/>
              <a:gd name="connsiteY2" fmla="*/ 765637 h 3373428"/>
              <a:gd name="connsiteX3" fmla="*/ 32217 w 4197998"/>
              <a:gd name="connsiteY3" fmla="*/ 817163 h 3373428"/>
              <a:gd name="connsiteX4" fmla="*/ 49634 w 4197998"/>
              <a:gd name="connsiteY4" fmla="*/ 1087854 h 3373428"/>
              <a:gd name="connsiteX5" fmla="*/ 366227 w 4197998"/>
              <a:gd name="connsiteY5" fmla="*/ 1079146 h 3373428"/>
              <a:gd name="connsiteX6" fmla="*/ 238047 w 4197998"/>
              <a:gd name="connsiteY6" fmla="*/ 1349111 h 3373428"/>
              <a:gd name="connsiteX7" fmla="*/ 157221 w 4197998"/>
              <a:gd name="connsiteY7" fmla="*/ 1558117 h 3373428"/>
              <a:gd name="connsiteX8" fmla="*/ 165930 w 4197998"/>
              <a:gd name="connsiteY8" fmla="*/ 2002254 h 3373428"/>
              <a:gd name="connsiteX9" fmla="*/ 148512 w 4197998"/>
              <a:gd name="connsiteY9" fmla="*/ 2637980 h 3373428"/>
              <a:gd name="connsiteX10" fmla="*/ 186612 w 4197998"/>
              <a:gd name="connsiteY10" fmla="*/ 3255472 h 3373428"/>
              <a:gd name="connsiteX11" fmla="*/ 367043 w 4197998"/>
              <a:gd name="connsiteY11" fmla="*/ 3340925 h 3373428"/>
              <a:gd name="connsiteX12" fmla="*/ 868875 w 4197998"/>
              <a:gd name="connsiteY12" fmla="*/ 3324324 h 3373428"/>
              <a:gd name="connsiteX13" fmla="*/ 958410 w 4197998"/>
              <a:gd name="connsiteY13" fmla="*/ 2786026 h 3373428"/>
              <a:gd name="connsiteX14" fmla="*/ 1411255 w 4197998"/>
              <a:gd name="connsiteY14" fmla="*/ 2829569 h 3373428"/>
              <a:gd name="connsiteX15" fmla="*/ 3243321 w 4197998"/>
              <a:gd name="connsiteY15" fmla="*/ 2812968 h 3373428"/>
              <a:gd name="connsiteX16" fmla="*/ 3257472 w 4197998"/>
              <a:gd name="connsiteY16" fmla="*/ 3125660 h 3373428"/>
              <a:gd name="connsiteX17" fmla="*/ 3285231 w 4197998"/>
              <a:gd name="connsiteY17" fmla="*/ 3324324 h 3373428"/>
              <a:gd name="connsiteX18" fmla="*/ 3832238 w 4197998"/>
              <a:gd name="connsiteY18" fmla="*/ 3369500 h 3373428"/>
              <a:gd name="connsiteX19" fmla="*/ 4023827 w 4197998"/>
              <a:gd name="connsiteY19" fmla="*/ 3264997 h 3373428"/>
              <a:gd name="connsiteX20" fmla="*/ 4023827 w 4197998"/>
              <a:gd name="connsiteY20" fmla="*/ 1889043 h 3373428"/>
              <a:gd name="connsiteX21" fmla="*/ 4015118 w 4197998"/>
              <a:gd name="connsiteY21" fmla="*/ 1383946 h 3373428"/>
              <a:gd name="connsiteX22" fmla="*/ 3867072 w 4197998"/>
              <a:gd name="connsiteY22" fmla="*/ 1096563 h 3373428"/>
              <a:gd name="connsiteX23" fmla="*/ 4197998 w 4197998"/>
              <a:gd name="connsiteY23" fmla="*/ 1044311 h 3373428"/>
              <a:gd name="connsiteX24" fmla="*/ 4174185 w 4197998"/>
              <a:gd name="connsiteY24" fmla="*/ 819521 h 3373428"/>
              <a:gd name="connsiteX25" fmla="*/ 3873332 w 4197998"/>
              <a:gd name="connsiteY25" fmla="*/ 776795 h 3373428"/>
              <a:gd name="connsiteX26" fmla="*/ 3797404 w 4197998"/>
              <a:gd name="connsiteY26" fmla="*/ 948517 h 3373428"/>
              <a:gd name="connsiteX27" fmla="*/ 3666775 w 4197998"/>
              <a:gd name="connsiteY27" fmla="*/ 748220 h 3373428"/>
              <a:gd name="connsiteX28" fmla="*/ 3361975 w 4197998"/>
              <a:gd name="connsiteY28" fmla="*/ 216997 h 3373428"/>
              <a:gd name="connsiteX29" fmla="*/ 3048467 w 4197998"/>
              <a:gd name="connsiteY29" fmla="*/ 86369 h 3373428"/>
              <a:gd name="connsiteX30" fmla="*/ 2996215 w 4197998"/>
              <a:gd name="connsiteY30" fmla="*/ 7991 h 3373428"/>
              <a:gd name="connsiteX31" fmla="*/ 2935255 w 4197998"/>
              <a:gd name="connsiteY31" fmla="*/ 95077 h 3373428"/>
              <a:gd name="connsiteX32" fmla="*/ 2917838 w 4197998"/>
              <a:gd name="connsiteY32" fmla="*/ 95077 h 3373428"/>
              <a:gd name="connsiteX33" fmla="*/ 1237084 w 4197998"/>
              <a:gd name="connsiteY33" fmla="*/ 95077 h 3373428"/>
              <a:gd name="connsiteX34" fmla="*/ 1254501 w 4197998"/>
              <a:gd name="connsiteY34" fmla="*/ 86369 h 3373428"/>
              <a:gd name="connsiteX35" fmla="*/ 1218034 w 4197998"/>
              <a:gd name="connsiteY35" fmla="*/ 99 h 3373428"/>
              <a:gd name="connsiteX36" fmla="*/ 1148547 w 4197998"/>
              <a:gd name="connsiteY36" fmla="*/ 105328 h 3373428"/>
              <a:gd name="connsiteX37" fmla="*/ 887199 w 4197998"/>
              <a:gd name="connsiteY37" fmla="*/ 153679 h 3373428"/>
              <a:gd name="connsiteX0" fmla="*/ 887199 w 4197998"/>
              <a:gd name="connsiteY0" fmla="*/ 153679 h 3373428"/>
              <a:gd name="connsiteX1" fmla="*/ 427187 w 4197998"/>
              <a:gd name="connsiteY1" fmla="*/ 983351 h 3373428"/>
              <a:gd name="connsiteX2" fmla="*/ 357518 w 4197998"/>
              <a:gd name="connsiteY2" fmla="*/ 765637 h 3373428"/>
              <a:gd name="connsiteX3" fmla="*/ 32217 w 4197998"/>
              <a:gd name="connsiteY3" fmla="*/ 817163 h 3373428"/>
              <a:gd name="connsiteX4" fmla="*/ 49634 w 4197998"/>
              <a:gd name="connsiteY4" fmla="*/ 1087854 h 3373428"/>
              <a:gd name="connsiteX5" fmla="*/ 366227 w 4197998"/>
              <a:gd name="connsiteY5" fmla="*/ 1079146 h 3373428"/>
              <a:gd name="connsiteX6" fmla="*/ 238047 w 4197998"/>
              <a:gd name="connsiteY6" fmla="*/ 1349111 h 3373428"/>
              <a:gd name="connsiteX7" fmla="*/ 157221 w 4197998"/>
              <a:gd name="connsiteY7" fmla="*/ 1558117 h 3373428"/>
              <a:gd name="connsiteX8" fmla="*/ 165930 w 4197998"/>
              <a:gd name="connsiteY8" fmla="*/ 2002254 h 3373428"/>
              <a:gd name="connsiteX9" fmla="*/ 148512 w 4197998"/>
              <a:gd name="connsiteY9" fmla="*/ 2637980 h 3373428"/>
              <a:gd name="connsiteX10" fmla="*/ 186612 w 4197998"/>
              <a:gd name="connsiteY10" fmla="*/ 3255472 h 3373428"/>
              <a:gd name="connsiteX11" fmla="*/ 367043 w 4197998"/>
              <a:gd name="connsiteY11" fmla="*/ 3340925 h 3373428"/>
              <a:gd name="connsiteX12" fmla="*/ 868875 w 4197998"/>
              <a:gd name="connsiteY12" fmla="*/ 3324324 h 3373428"/>
              <a:gd name="connsiteX13" fmla="*/ 958410 w 4197998"/>
              <a:gd name="connsiteY13" fmla="*/ 2786026 h 3373428"/>
              <a:gd name="connsiteX14" fmla="*/ 1411255 w 4197998"/>
              <a:gd name="connsiteY14" fmla="*/ 2829569 h 3373428"/>
              <a:gd name="connsiteX15" fmla="*/ 3243321 w 4197998"/>
              <a:gd name="connsiteY15" fmla="*/ 2812968 h 3373428"/>
              <a:gd name="connsiteX16" fmla="*/ 3257472 w 4197998"/>
              <a:gd name="connsiteY16" fmla="*/ 3125660 h 3373428"/>
              <a:gd name="connsiteX17" fmla="*/ 3285231 w 4197998"/>
              <a:gd name="connsiteY17" fmla="*/ 3324324 h 3373428"/>
              <a:gd name="connsiteX18" fmla="*/ 3832238 w 4197998"/>
              <a:gd name="connsiteY18" fmla="*/ 3369500 h 3373428"/>
              <a:gd name="connsiteX19" fmla="*/ 3973027 w 4197998"/>
              <a:gd name="connsiteY19" fmla="*/ 3264997 h 3373428"/>
              <a:gd name="connsiteX20" fmla="*/ 4023827 w 4197998"/>
              <a:gd name="connsiteY20" fmla="*/ 1889043 h 3373428"/>
              <a:gd name="connsiteX21" fmla="*/ 4015118 w 4197998"/>
              <a:gd name="connsiteY21" fmla="*/ 1383946 h 3373428"/>
              <a:gd name="connsiteX22" fmla="*/ 3867072 w 4197998"/>
              <a:gd name="connsiteY22" fmla="*/ 1096563 h 3373428"/>
              <a:gd name="connsiteX23" fmla="*/ 4197998 w 4197998"/>
              <a:gd name="connsiteY23" fmla="*/ 1044311 h 3373428"/>
              <a:gd name="connsiteX24" fmla="*/ 4174185 w 4197998"/>
              <a:gd name="connsiteY24" fmla="*/ 819521 h 3373428"/>
              <a:gd name="connsiteX25" fmla="*/ 3873332 w 4197998"/>
              <a:gd name="connsiteY25" fmla="*/ 776795 h 3373428"/>
              <a:gd name="connsiteX26" fmla="*/ 3797404 w 4197998"/>
              <a:gd name="connsiteY26" fmla="*/ 948517 h 3373428"/>
              <a:gd name="connsiteX27" fmla="*/ 3666775 w 4197998"/>
              <a:gd name="connsiteY27" fmla="*/ 748220 h 3373428"/>
              <a:gd name="connsiteX28" fmla="*/ 3361975 w 4197998"/>
              <a:gd name="connsiteY28" fmla="*/ 216997 h 3373428"/>
              <a:gd name="connsiteX29" fmla="*/ 3048467 w 4197998"/>
              <a:gd name="connsiteY29" fmla="*/ 86369 h 3373428"/>
              <a:gd name="connsiteX30" fmla="*/ 2996215 w 4197998"/>
              <a:gd name="connsiteY30" fmla="*/ 7991 h 3373428"/>
              <a:gd name="connsiteX31" fmla="*/ 2935255 w 4197998"/>
              <a:gd name="connsiteY31" fmla="*/ 95077 h 3373428"/>
              <a:gd name="connsiteX32" fmla="*/ 2917838 w 4197998"/>
              <a:gd name="connsiteY32" fmla="*/ 95077 h 3373428"/>
              <a:gd name="connsiteX33" fmla="*/ 1237084 w 4197998"/>
              <a:gd name="connsiteY33" fmla="*/ 95077 h 3373428"/>
              <a:gd name="connsiteX34" fmla="*/ 1254501 w 4197998"/>
              <a:gd name="connsiteY34" fmla="*/ 86369 h 3373428"/>
              <a:gd name="connsiteX35" fmla="*/ 1218034 w 4197998"/>
              <a:gd name="connsiteY35" fmla="*/ 99 h 3373428"/>
              <a:gd name="connsiteX36" fmla="*/ 1148547 w 4197998"/>
              <a:gd name="connsiteY36" fmla="*/ 105328 h 3373428"/>
              <a:gd name="connsiteX37" fmla="*/ 887199 w 4197998"/>
              <a:gd name="connsiteY37" fmla="*/ 153679 h 3373428"/>
              <a:gd name="connsiteX0" fmla="*/ 887199 w 4197998"/>
              <a:gd name="connsiteY0" fmla="*/ 153679 h 3400735"/>
              <a:gd name="connsiteX1" fmla="*/ 427187 w 4197998"/>
              <a:gd name="connsiteY1" fmla="*/ 983351 h 3400735"/>
              <a:gd name="connsiteX2" fmla="*/ 357518 w 4197998"/>
              <a:gd name="connsiteY2" fmla="*/ 765637 h 3400735"/>
              <a:gd name="connsiteX3" fmla="*/ 32217 w 4197998"/>
              <a:gd name="connsiteY3" fmla="*/ 817163 h 3400735"/>
              <a:gd name="connsiteX4" fmla="*/ 49634 w 4197998"/>
              <a:gd name="connsiteY4" fmla="*/ 1087854 h 3400735"/>
              <a:gd name="connsiteX5" fmla="*/ 366227 w 4197998"/>
              <a:gd name="connsiteY5" fmla="*/ 1079146 h 3400735"/>
              <a:gd name="connsiteX6" fmla="*/ 238047 w 4197998"/>
              <a:gd name="connsiteY6" fmla="*/ 1349111 h 3400735"/>
              <a:gd name="connsiteX7" fmla="*/ 157221 w 4197998"/>
              <a:gd name="connsiteY7" fmla="*/ 1558117 h 3400735"/>
              <a:gd name="connsiteX8" fmla="*/ 165930 w 4197998"/>
              <a:gd name="connsiteY8" fmla="*/ 2002254 h 3400735"/>
              <a:gd name="connsiteX9" fmla="*/ 148512 w 4197998"/>
              <a:gd name="connsiteY9" fmla="*/ 2637980 h 3400735"/>
              <a:gd name="connsiteX10" fmla="*/ 186612 w 4197998"/>
              <a:gd name="connsiteY10" fmla="*/ 3255472 h 3400735"/>
              <a:gd name="connsiteX11" fmla="*/ 367043 w 4197998"/>
              <a:gd name="connsiteY11" fmla="*/ 3340925 h 3400735"/>
              <a:gd name="connsiteX12" fmla="*/ 868875 w 4197998"/>
              <a:gd name="connsiteY12" fmla="*/ 3324324 h 3400735"/>
              <a:gd name="connsiteX13" fmla="*/ 958410 w 4197998"/>
              <a:gd name="connsiteY13" fmla="*/ 2786026 h 3400735"/>
              <a:gd name="connsiteX14" fmla="*/ 1411255 w 4197998"/>
              <a:gd name="connsiteY14" fmla="*/ 2829569 h 3400735"/>
              <a:gd name="connsiteX15" fmla="*/ 3243321 w 4197998"/>
              <a:gd name="connsiteY15" fmla="*/ 2812968 h 3400735"/>
              <a:gd name="connsiteX16" fmla="*/ 3257472 w 4197998"/>
              <a:gd name="connsiteY16" fmla="*/ 3125660 h 3400735"/>
              <a:gd name="connsiteX17" fmla="*/ 3285231 w 4197998"/>
              <a:gd name="connsiteY17" fmla="*/ 3324324 h 3400735"/>
              <a:gd name="connsiteX18" fmla="*/ 3813188 w 4197998"/>
              <a:gd name="connsiteY18" fmla="*/ 3356800 h 3400735"/>
              <a:gd name="connsiteX19" fmla="*/ 3973027 w 4197998"/>
              <a:gd name="connsiteY19" fmla="*/ 3264997 h 3400735"/>
              <a:gd name="connsiteX20" fmla="*/ 4023827 w 4197998"/>
              <a:gd name="connsiteY20" fmla="*/ 1889043 h 3400735"/>
              <a:gd name="connsiteX21" fmla="*/ 4015118 w 4197998"/>
              <a:gd name="connsiteY21" fmla="*/ 1383946 h 3400735"/>
              <a:gd name="connsiteX22" fmla="*/ 3867072 w 4197998"/>
              <a:gd name="connsiteY22" fmla="*/ 1096563 h 3400735"/>
              <a:gd name="connsiteX23" fmla="*/ 4197998 w 4197998"/>
              <a:gd name="connsiteY23" fmla="*/ 1044311 h 3400735"/>
              <a:gd name="connsiteX24" fmla="*/ 4174185 w 4197998"/>
              <a:gd name="connsiteY24" fmla="*/ 819521 h 3400735"/>
              <a:gd name="connsiteX25" fmla="*/ 3873332 w 4197998"/>
              <a:gd name="connsiteY25" fmla="*/ 776795 h 3400735"/>
              <a:gd name="connsiteX26" fmla="*/ 3797404 w 4197998"/>
              <a:gd name="connsiteY26" fmla="*/ 948517 h 3400735"/>
              <a:gd name="connsiteX27" fmla="*/ 3666775 w 4197998"/>
              <a:gd name="connsiteY27" fmla="*/ 748220 h 3400735"/>
              <a:gd name="connsiteX28" fmla="*/ 3361975 w 4197998"/>
              <a:gd name="connsiteY28" fmla="*/ 216997 h 3400735"/>
              <a:gd name="connsiteX29" fmla="*/ 3048467 w 4197998"/>
              <a:gd name="connsiteY29" fmla="*/ 86369 h 3400735"/>
              <a:gd name="connsiteX30" fmla="*/ 2996215 w 4197998"/>
              <a:gd name="connsiteY30" fmla="*/ 7991 h 3400735"/>
              <a:gd name="connsiteX31" fmla="*/ 2935255 w 4197998"/>
              <a:gd name="connsiteY31" fmla="*/ 95077 h 3400735"/>
              <a:gd name="connsiteX32" fmla="*/ 2917838 w 4197998"/>
              <a:gd name="connsiteY32" fmla="*/ 95077 h 3400735"/>
              <a:gd name="connsiteX33" fmla="*/ 1237084 w 4197998"/>
              <a:gd name="connsiteY33" fmla="*/ 95077 h 3400735"/>
              <a:gd name="connsiteX34" fmla="*/ 1254501 w 4197998"/>
              <a:gd name="connsiteY34" fmla="*/ 86369 h 3400735"/>
              <a:gd name="connsiteX35" fmla="*/ 1218034 w 4197998"/>
              <a:gd name="connsiteY35" fmla="*/ 99 h 3400735"/>
              <a:gd name="connsiteX36" fmla="*/ 1148547 w 4197998"/>
              <a:gd name="connsiteY36" fmla="*/ 105328 h 3400735"/>
              <a:gd name="connsiteX37" fmla="*/ 887199 w 4197998"/>
              <a:gd name="connsiteY37" fmla="*/ 153679 h 3400735"/>
              <a:gd name="connsiteX0" fmla="*/ 887199 w 4197998"/>
              <a:gd name="connsiteY0" fmla="*/ 153679 h 3387372"/>
              <a:gd name="connsiteX1" fmla="*/ 427187 w 4197998"/>
              <a:gd name="connsiteY1" fmla="*/ 983351 h 3387372"/>
              <a:gd name="connsiteX2" fmla="*/ 357518 w 4197998"/>
              <a:gd name="connsiteY2" fmla="*/ 765637 h 3387372"/>
              <a:gd name="connsiteX3" fmla="*/ 32217 w 4197998"/>
              <a:gd name="connsiteY3" fmla="*/ 817163 h 3387372"/>
              <a:gd name="connsiteX4" fmla="*/ 49634 w 4197998"/>
              <a:gd name="connsiteY4" fmla="*/ 1087854 h 3387372"/>
              <a:gd name="connsiteX5" fmla="*/ 366227 w 4197998"/>
              <a:gd name="connsiteY5" fmla="*/ 1079146 h 3387372"/>
              <a:gd name="connsiteX6" fmla="*/ 238047 w 4197998"/>
              <a:gd name="connsiteY6" fmla="*/ 1349111 h 3387372"/>
              <a:gd name="connsiteX7" fmla="*/ 157221 w 4197998"/>
              <a:gd name="connsiteY7" fmla="*/ 1558117 h 3387372"/>
              <a:gd name="connsiteX8" fmla="*/ 165930 w 4197998"/>
              <a:gd name="connsiteY8" fmla="*/ 2002254 h 3387372"/>
              <a:gd name="connsiteX9" fmla="*/ 148512 w 4197998"/>
              <a:gd name="connsiteY9" fmla="*/ 2637980 h 3387372"/>
              <a:gd name="connsiteX10" fmla="*/ 186612 w 4197998"/>
              <a:gd name="connsiteY10" fmla="*/ 3255472 h 3387372"/>
              <a:gd name="connsiteX11" fmla="*/ 367043 w 4197998"/>
              <a:gd name="connsiteY11" fmla="*/ 3340925 h 3387372"/>
              <a:gd name="connsiteX12" fmla="*/ 868875 w 4197998"/>
              <a:gd name="connsiteY12" fmla="*/ 3324324 h 3387372"/>
              <a:gd name="connsiteX13" fmla="*/ 958410 w 4197998"/>
              <a:gd name="connsiteY13" fmla="*/ 2786026 h 3387372"/>
              <a:gd name="connsiteX14" fmla="*/ 1411255 w 4197998"/>
              <a:gd name="connsiteY14" fmla="*/ 2829569 h 3387372"/>
              <a:gd name="connsiteX15" fmla="*/ 3243321 w 4197998"/>
              <a:gd name="connsiteY15" fmla="*/ 2812968 h 3387372"/>
              <a:gd name="connsiteX16" fmla="*/ 3257472 w 4197998"/>
              <a:gd name="connsiteY16" fmla="*/ 3125660 h 3387372"/>
              <a:gd name="connsiteX17" fmla="*/ 3285231 w 4197998"/>
              <a:gd name="connsiteY17" fmla="*/ 3324324 h 3387372"/>
              <a:gd name="connsiteX18" fmla="*/ 3813188 w 4197998"/>
              <a:gd name="connsiteY18" fmla="*/ 3356800 h 3387372"/>
              <a:gd name="connsiteX19" fmla="*/ 3973027 w 4197998"/>
              <a:gd name="connsiteY19" fmla="*/ 3264997 h 3387372"/>
              <a:gd name="connsiteX20" fmla="*/ 4023827 w 4197998"/>
              <a:gd name="connsiteY20" fmla="*/ 1889043 h 3387372"/>
              <a:gd name="connsiteX21" fmla="*/ 4015118 w 4197998"/>
              <a:gd name="connsiteY21" fmla="*/ 1383946 h 3387372"/>
              <a:gd name="connsiteX22" fmla="*/ 3867072 w 4197998"/>
              <a:gd name="connsiteY22" fmla="*/ 1096563 h 3387372"/>
              <a:gd name="connsiteX23" fmla="*/ 4197998 w 4197998"/>
              <a:gd name="connsiteY23" fmla="*/ 1044311 h 3387372"/>
              <a:gd name="connsiteX24" fmla="*/ 4174185 w 4197998"/>
              <a:gd name="connsiteY24" fmla="*/ 819521 h 3387372"/>
              <a:gd name="connsiteX25" fmla="*/ 3873332 w 4197998"/>
              <a:gd name="connsiteY25" fmla="*/ 776795 h 3387372"/>
              <a:gd name="connsiteX26" fmla="*/ 3797404 w 4197998"/>
              <a:gd name="connsiteY26" fmla="*/ 948517 h 3387372"/>
              <a:gd name="connsiteX27" fmla="*/ 3666775 w 4197998"/>
              <a:gd name="connsiteY27" fmla="*/ 748220 h 3387372"/>
              <a:gd name="connsiteX28" fmla="*/ 3361975 w 4197998"/>
              <a:gd name="connsiteY28" fmla="*/ 216997 h 3387372"/>
              <a:gd name="connsiteX29" fmla="*/ 3048467 w 4197998"/>
              <a:gd name="connsiteY29" fmla="*/ 86369 h 3387372"/>
              <a:gd name="connsiteX30" fmla="*/ 2996215 w 4197998"/>
              <a:gd name="connsiteY30" fmla="*/ 7991 h 3387372"/>
              <a:gd name="connsiteX31" fmla="*/ 2935255 w 4197998"/>
              <a:gd name="connsiteY31" fmla="*/ 95077 h 3387372"/>
              <a:gd name="connsiteX32" fmla="*/ 2917838 w 4197998"/>
              <a:gd name="connsiteY32" fmla="*/ 95077 h 3387372"/>
              <a:gd name="connsiteX33" fmla="*/ 1237084 w 4197998"/>
              <a:gd name="connsiteY33" fmla="*/ 95077 h 3387372"/>
              <a:gd name="connsiteX34" fmla="*/ 1254501 w 4197998"/>
              <a:gd name="connsiteY34" fmla="*/ 86369 h 3387372"/>
              <a:gd name="connsiteX35" fmla="*/ 1218034 w 4197998"/>
              <a:gd name="connsiteY35" fmla="*/ 99 h 3387372"/>
              <a:gd name="connsiteX36" fmla="*/ 1148547 w 4197998"/>
              <a:gd name="connsiteY36" fmla="*/ 105328 h 3387372"/>
              <a:gd name="connsiteX37" fmla="*/ 887199 w 4197998"/>
              <a:gd name="connsiteY37" fmla="*/ 153679 h 3387372"/>
              <a:gd name="connsiteX0" fmla="*/ 887199 w 4197998"/>
              <a:gd name="connsiteY0" fmla="*/ 153679 h 3396123"/>
              <a:gd name="connsiteX1" fmla="*/ 427187 w 4197998"/>
              <a:gd name="connsiteY1" fmla="*/ 983351 h 3396123"/>
              <a:gd name="connsiteX2" fmla="*/ 357518 w 4197998"/>
              <a:gd name="connsiteY2" fmla="*/ 765637 h 3396123"/>
              <a:gd name="connsiteX3" fmla="*/ 32217 w 4197998"/>
              <a:gd name="connsiteY3" fmla="*/ 817163 h 3396123"/>
              <a:gd name="connsiteX4" fmla="*/ 49634 w 4197998"/>
              <a:gd name="connsiteY4" fmla="*/ 1087854 h 3396123"/>
              <a:gd name="connsiteX5" fmla="*/ 366227 w 4197998"/>
              <a:gd name="connsiteY5" fmla="*/ 1079146 h 3396123"/>
              <a:gd name="connsiteX6" fmla="*/ 238047 w 4197998"/>
              <a:gd name="connsiteY6" fmla="*/ 1349111 h 3396123"/>
              <a:gd name="connsiteX7" fmla="*/ 157221 w 4197998"/>
              <a:gd name="connsiteY7" fmla="*/ 1558117 h 3396123"/>
              <a:gd name="connsiteX8" fmla="*/ 165930 w 4197998"/>
              <a:gd name="connsiteY8" fmla="*/ 2002254 h 3396123"/>
              <a:gd name="connsiteX9" fmla="*/ 148512 w 4197998"/>
              <a:gd name="connsiteY9" fmla="*/ 2637980 h 3396123"/>
              <a:gd name="connsiteX10" fmla="*/ 186612 w 4197998"/>
              <a:gd name="connsiteY10" fmla="*/ 3255472 h 3396123"/>
              <a:gd name="connsiteX11" fmla="*/ 367043 w 4197998"/>
              <a:gd name="connsiteY11" fmla="*/ 3340925 h 3396123"/>
              <a:gd name="connsiteX12" fmla="*/ 868875 w 4197998"/>
              <a:gd name="connsiteY12" fmla="*/ 3324324 h 3396123"/>
              <a:gd name="connsiteX13" fmla="*/ 958410 w 4197998"/>
              <a:gd name="connsiteY13" fmla="*/ 2786026 h 3396123"/>
              <a:gd name="connsiteX14" fmla="*/ 1411255 w 4197998"/>
              <a:gd name="connsiteY14" fmla="*/ 2829569 h 3396123"/>
              <a:gd name="connsiteX15" fmla="*/ 3243321 w 4197998"/>
              <a:gd name="connsiteY15" fmla="*/ 2812968 h 3396123"/>
              <a:gd name="connsiteX16" fmla="*/ 3257472 w 4197998"/>
              <a:gd name="connsiteY16" fmla="*/ 3125660 h 3396123"/>
              <a:gd name="connsiteX17" fmla="*/ 3285231 w 4197998"/>
              <a:gd name="connsiteY17" fmla="*/ 3324324 h 3396123"/>
              <a:gd name="connsiteX18" fmla="*/ 3973027 w 4197998"/>
              <a:gd name="connsiteY18" fmla="*/ 3264997 h 3396123"/>
              <a:gd name="connsiteX19" fmla="*/ 4023827 w 4197998"/>
              <a:gd name="connsiteY19" fmla="*/ 1889043 h 3396123"/>
              <a:gd name="connsiteX20" fmla="*/ 4015118 w 4197998"/>
              <a:gd name="connsiteY20" fmla="*/ 1383946 h 3396123"/>
              <a:gd name="connsiteX21" fmla="*/ 3867072 w 4197998"/>
              <a:gd name="connsiteY21" fmla="*/ 1096563 h 3396123"/>
              <a:gd name="connsiteX22" fmla="*/ 4197998 w 4197998"/>
              <a:gd name="connsiteY22" fmla="*/ 1044311 h 3396123"/>
              <a:gd name="connsiteX23" fmla="*/ 4174185 w 4197998"/>
              <a:gd name="connsiteY23" fmla="*/ 819521 h 3396123"/>
              <a:gd name="connsiteX24" fmla="*/ 3873332 w 4197998"/>
              <a:gd name="connsiteY24" fmla="*/ 776795 h 3396123"/>
              <a:gd name="connsiteX25" fmla="*/ 3797404 w 4197998"/>
              <a:gd name="connsiteY25" fmla="*/ 948517 h 3396123"/>
              <a:gd name="connsiteX26" fmla="*/ 3666775 w 4197998"/>
              <a:gd name="connsiteY26" fmla="*/ 748220 h 3396123"/>
              <a:gd name="connsiteX27" fmla="*/ 3361975 w 4197998"/>
              <a:gd name="connsiteY27" fmla="*/ 216997 h 3396123"/>
              <a:gd name="connsiteX28" fmla="*/ 3048467 w 4197998"/>
              <a:gd name="connsiteY28" fmla="*/ 86369 h 3396123"/>
              <a:gd name="connsiteX29" fmla="*/ 2996215 w 4197998"/>
              <a:gd name="connsiteY29" fmla="*/ 7991 h 3396123"/>
              <a:gd name="connsiteX30" fmla="*/ 2935255 w 4197998"/>
              <a:gd name="connsiteY30" fmla="*/ 95077 h 3396123"/>
              <a:gd name="connsiteX31" fmla="*/ 2917838 w 4197998"/>
              <a:gd name="connsiteY31" fmla="*/ 95077 h 3396123"/>
              <a:gd name="connsiteX32" fmla="*/ 1237084 w 4197998"/>
              <a:gd name="connsiteY32" fmla="*/ 95077 h 3396123"/>
              <a:gd name="connsiteX33" fmla="*/ 1254501 w 4197998"/>
              <a:gd name="connsiteY33" fmla="*/ 86369 h 3396123"/>
              <a:gd name="connsiteX34" fmla="*/ 1218034 w 4197998"/>
              <a:gd name="connsiteY34" fmla="*/ 99 h 3396123"/>
              <a:gd name="connsiteX35" fmla="*/ 1148547 w 4197998"/>
              <a:gd name="connsiteY35" fmla="*/ 105328 h 3396123"/>
              <a:gd name="connsiteX36" fmla="*/ 887199 w 4197998"/>
              <a:gd name="connsiteY36" fmla="*/ 153679 h 3396123"/>
              <a:gd name="connsiteX0" fmla="*/ 887199 w 4197998"/>
              <a:gd name="connsiteY0" fmla="*/ 153679 h 3396123"/>
              <a:gd name="connsiteX1" fmla="*/ 427187 w 4197998"/>
              <a:gd name="connsiteY1" fmla="*/ 983351 h 3396123"/>
              <a:gd name="connsiteX2" fmla="*/ 357518 w 4197998"/>
              <a:gd name="connsiteY2" fmla="*/ 765637 h 3396123"/>
              <a:gd name="connsiteX3" fmla="*/ 32217 w 4197998"/>
              <a:gd name="connsiteY3" fmla="*/ 817163 h 3396123"/>
              <a:gd name="connsiteX4" fmla="*/ 49634 w 4197998"/>
              <a:gd name="connsiteY4" fmla="*/ 1087854 h 3396123"/>
              <a:gd name="connsiteX5" fmla="*/ 366227 w 4197998"/>
              <a:gd name="connsiteY5" fmla="*/ 1079146 h 3396123"/>
              <a:gd name="connsiteX6" fmla="*/ 238047 w 4197998"/>
              <a:gd name="connsiteY6" fmla="*/ 1349111 h 3396123"/>
              <a:gd name="connsiteX7" fmla="*/ 157221 w 4197998"/>
              <a:gd name="connsiteY7" fmla="*/ 1558117 h 3396123"/>
              <a:gd name="connsiteX8" fmla="*/ 165930 w 4197998"/>
              <a:gd name="connsiteY8" fmla="*/ 2002254 h 3396123"/>
              <a:gd name="connsiteX9" fmla="*/ 148512 w 4197998"/>
              <a:gd name="connsiteY9" fmla="*/ 2637980 h 3396123"/>
              <a:gd name="connsiteX10" fmla="*/ 186612 w 4197998"/>
              <a:gd name="connsiteY10" fmla="*/ 3255472 h 3396123"/>
              <a:gd name="connsiteX11" fmla="*/ 367043 w 4197998"/>
              <a:gd name="connsiteY11" fmla="*/ 3340925 h 3396123"/>
              <a:gd name="connsiteX12" fmla="*/ 868875 w 4197998"/>
              <a:gd name="connsiteY12" fmla="*/ 3324324 h 3396123"/>
              <a:gd name="connsiteX13" fmla="*/ 958410 w 4197998"/>
              <a:gd name="connsiteY13" fmla="*/ 2786026 h 3396123"/>
              <a:gd name="connsiteX14" fmla="*/ 1411255 w 4197998"/>
              <a:gd name="connsiteY14" fmla="*/ 2829569 h 3396123"/>
              <a:gd name="connsiteX15" fmla="*/ 3243321 w 4197998"/>
              <a:gd name="connsiteY15" fmla="*/ 2812968 h 3396123"/>
              <a:gd name="connsiteX16" fmla="*/ 3257472 w 4197998"/>
              <a:gd name="connsiteY16" fmla="*/ 3125660 h 3396123"/>
              <a:gd name="connsiteX17" fmla="*/ 3285231 w 4197998"/>
              <a:gd name="connsiteY17" fmla="*/ 3324324 h 3396123"/>
              <a:gd name="connsiteX18" fmla="*/ 3985727 w 4197998"/>
              <a:gd name="connsiteY18" fmla="*/ 3264997 h 3396123"/>
              <a:gd name="connsiteX19" fmla="*/ 4023827 w 4197998"/>
              <a:gd name="connsiteY19" fmla="*/ 1889043 h 3396123"/>
              <a:gd name="connsiteX20" fmla="*/ 4015118 w 4197998"/>
              <a:gd name="connsiteY20" fmla="*/ 1383946 h 3396123"/>
              <a:gd name="connsiteX21" fmla="*/ 3867072 w 4197998"/>
              <a:gd name="connsiteY21" fmla="*/ 1096563 h 3396123"/>
              <a:gd name="connsiteX22" fmla="*/ 4197998 w 4197998"/>
              <a:gd name="connsiteY22" fmla="*/ 1044311 h 3396123"/>
              <a:gd name="connsiteX23" fmla="*/ 4174185 w 4197998"/>
              <a:gd name="connsiteY23" fmla="*/ 819521 h 3396123"/>
              <a:gd name="connsiteX24" fmla="*/ 3873332 w 4197998"/>
              <a:gd name="connsiteY24" fmla="*/ 776795 h 3396123"/>
              <a:gd name="connsiteX25" fmla="*/ 3797404 w 4197998"/>
              <a:gd name="connsiteY25" fmla="*/ 948517 h 3396123"/>
              <a:gd name="connsiteX26" fmla="*/ 3666775 w 4197998"/>
              <a:gd name="connsiteY26" fmla="*/ 748220 h 3396123"/>
              <a:gd name="connsiteX27" fmla="*/ 3361975 w 4197998"/>
              <a:gd name="connsiteY27" fmla="*/ 216997 h 3396123"/>
              <a:gd name="connsiteX28" fmla="*/ 3048467 w 4197998"/>
              <a:gd name="connsiteY28" fmla="*/ 86369 h 3396123"/>
              <a:gd name="connsiteX29" fmla="*/ 2996215 w 4197998"/>
              <a:gd name="connsiteY29" fmla="*/ 7991 h 3396123"/>
              <a:gd name="connsiteX30" fmla="*/ 2935255 w 4197998"/>
              <a:gd name="connsiteY30" fmla="*/ 95077 h 3396123"/>
              <a:gd name="connsiteX31" fmla="*/ 2917838 w 4197998"/>
              <a:gd name="connsiteY31" fmla="*/ 95077 h 3396123"/>
              <a:gd name="connsiteX32" fmla="*/ 1237084 w 4197998"/>
              <a:gd name="connsiteY32" fmla="*/ 95077 h 3396123"/>
              <a:gd name="connsiteX33" fmla="*/ 1254501 w 4197998"/>
              <a:gd name="connsiteY33" fmla="*/ 86369 h 3396123"/>
              <a:gd name="connsiteX34" fmla="*/ 1218034 w 4197998"/>
              <a:gd name="connsiteY34" fmla="*/ 99 h 3396123"/>
              <a:gd name="connsiteX35" fmla="*/ 1148547 w 4197998"/>
              <a:gd name="connsiteY35" fmla="*/ 105328 h 3396123"/>
              <a:gd name="connsiteX36" fmla="*/ 887199 w 4197998"/>
              <a:gd name="connsiteY36" fmla="*/ 153679 h 3396123"/>
              <a:gd name="connsiteX0" fmla="*/ 887199 w 4197998"/>
              <a:gd name="connsiteY0" fmla="*/ 153679 h 3373428"/>
              <a:gd name="connsiteX1" fmla="*/ 427187 w 4197998"/>
              <a:gd name="connsiteY1" fmla="*/ 983351 h 3373428"/>
              <a:gd name="connsiteX2" fmla="*/ 357518 w 4197998"/>
              <a:gd name="connsiteY2" fmla="*/ 765637 h 3373428"/>
              <a:gd name="connsiteX3" fmla="*/ 32217 w 4197998"/>
              <a:gd name="connsiteY3" fmla="*/ 817163 h 3373428"/>
              <a:gd name="connsiteX4" fmla="*/ 49634 w 4197998"/>
              <a:gd name="connsiteY4" fmla="*/ 1087854 h 3373428"/>
              <a:gd name="connsiteX5" fmla="*/ 366227 w 4197998"/>
              <a:gd name="connsiteY5" fmla="*/ 1079146 h 3373428"/>
              <a:gd name="connsiteX6" fmla="*/ 238047 w 4197998"/>
              <a:gd name="connsiteY6" fmla="*/ 1349111 h 3373428"/>
              <a:gd name="connsiteX7" fmla="*/ 157221 w 4197998"/>
              <a:gd name="connsiteY7" fmla="*/ 1558117 h 3373428"/>
              <a:gd name="connsiteX8" fmla="*/ 165930 w 4197998"/>
              <a:gd name="connsiteY8" fmla="*/ 2002254 h 3373428"/>
              <a:gd name="connsiteX9" fmla="*/ 148512 w 4197998"/>
              <a:gd name="connsiteY9" fmla="*/ 2637980 h 3373428"/>
              <a:gd name="connsiteX10" fmla="*/ 186612 w 4197998"/>
              <a:gd name="connsiteY10" fmla="*/ 3255472 h 3373428"/>
              <a:gd name="connsiteX11" fmla="*/ 367043 w 4197998"/>
              <a:gd name="connsiteY11" fmla="*/ 3340925 h 3373428"/>
              <a:gd name="connsiteX12" fmla="*/ 868875 w 4197998"/>
              <a:gd name="connsiteY12" fmla="*/ 3324324 h 3373428"/>
              <a:gd name="connsiteX13" fmla="*/ 958410 w 4197998"/>
              <a:gd name="connsiteY13" fmla="*/ 2786026 h 3373428"/>
              <a:gd name="connsiteX14" fmla="*/ 1411255 w 4197998"/>
              <a:gd name="connsiteY14" fmla="*/ 2829569 h 3373428"/>
              <a:gd name="connsiteX15" fmla="*/ 3243321 w 4197998"/>
              <a:gd name="connsiteY15" fmla="*/ 2812968 h 3373428"/>
              <a:gd name="connsiteX16" fmla="*/ 3257472 w 4197998"/>
              <a:gd name="connsiteY16" fmla="*/ 3125660 h 3373428"/>
              <a:gd name="connsiteX17" fmla="*/ 3285231 w 4197998"/>
              <a:gd name="connsiteY17" fmla="*/ 3324324 h 3373428"/>
              <a:gd name="connsiteX18" fmla="*/ 3985727 w 4197998"/>
              <a:gd name="connsiteY18" fmla="*/ 3264997 h 3373428"/>
              <a:gd name="connsiteX19" fmla="*/ 4023827 w 4197998"/>
              <a:gd name="connsiteY19" fmla="*/ 1889043 h 3373428"/>
              <a:gd name="connsiteX20" fmla="*/ 4015118 w 4197998"/>
              <a:gd name="connsiteY20" fmla="*/ 1383946 h 3373428"/>
              <a:gd name="connsiteX21" fmla="*/ 3867072 w 4197998"/>
              <a:gd name="connsiteY21" fmla="*/ 1096563 h 3373428"/>
              <a:gd name="connsiteX22" fmla="*/ 4197998 w 4197998"/>
              <a:gd name="connsiteY22" fmla="*/ 1044311 h 3373428"/>
              <a:gd name="connsiteX23" fmla="*/ 4174185 w 4197998"/>
              <a:gd name="connsiteY23" fmla="*/ 819521 h 3373428"/>
              <a:gd name="connsiteX24" fmla="*/ 3873332 w 4197998"/>
              <a:gd name="connsiteY24" fmla="*/ 776795 h 3373428"/>
              <a:gd name="connsiteX25" fmla="*/ 3797404 w 4197998"/>
              <a:gd name="connsiteY25" fmla="*/ 948517 h 3373428"/>
              <a:gd name="connsiteX26" fmla="*/ 3666775 w 4197998"/>
              <a:gd name="connsiteY26" fmla="*/ 748220 h 3373428"/>
              <a:gd name="connsiteX27" fmla="*/ 3361975 w 4197998"/>
              <a:gd name="connsiteY27" fmla="*/ 216997 h 3373428"/>
              <a:gd name="connsiteX28" fmla="*/ 3048467 w 4197998"/>
              <a:gd name="connsiteY28" fmla="*/ 86369 h 3373428"/>
              <a:gd name="connsiteX29" fmla="*/ 2996215 w 4197998"/>
              <a:gd name="connsiteY29" fmla="*/ 7991 h 3373428"/>
              <a:gd name="connsiteX30" fmla="*/ 2935255 w 4197998"/>
              <a:gd name="connsiteY30" fmla="*/ 95077 h 3373428"/>
              <a:gd name="connsiteX31" fmla="*/ 2917838 w 4197998"/>
              <a:gd name="connsiteY31" fmla="*/ 95077 h 3373428"/>
              <a:gd name="connsiteX32" fmla="*/ 1237084 w 4197998"/>
              <a:gd name="connsiteY32" fmla="*/ 95077 h 3373428"/>
              <a:gd name="connsiteX33" fmla="*/ 1254501 w 4197998"/>
              <a:gd name="connsiteY33" fmla="*/ 86369 h 3373428"/>
              <a:gd name="connsiteX34" fmla="*/ 1218034 w 4197998"/>
              <a:gd name="connsiteY34" fmla="*/ 99 h 3373428"/>
              <a:gd name="connsiteX35" fmla="*/ 1148547 w 4197998"/>
              <a:gd name="connsiteY35" fmla="*/ 105328 h 3373428"/>
              <a:gd name="connsiteX36" fmla="*/ 887199 w 4197998"/>
              <a:gd name="connsiteY36" fmla="*/ 153679 h 3373428"/>
              <a:gd name="connsiteX0" fmla="*/ 887199 w 4197998"/>
              <a:gd name="connsiteY0" fmla="*/ 153679 h 3373428"/>
              <a:gd name="connsiteX1" fmla="*/ 427187 w 4197998"/>
              <a:gd name="connsiteY1" fmla="*/ 983351 h 3373428"/>
              <a:gd name="connsiteX2" fmla="*/ 357518 w 4197998"/>
              <a:gd name="connsiteY2" fmla="*/ 765637 h 3373428"/>
              <a:gd name="connsiteX3" fmla="*/ 32217 w 4197998"/>
              <a:gd name="connsiteY3" fmla="*/ 817163 h 3373428"/>
              <a:gd name="connsiteX4" fmla="*/ 49634 w 4197998"/>
              <a:gd name="connsiteY4" fmla="*/ 1087854 h 3373428"/>
              <a:gd name="connsiteX5" fmla="*/ 366227 w 4197998"/>
              <a:gd name="connsiteY5" fmla="*/ 1079146 h 3373428"/>
              <a:gd name="connsiteX6" fmla="*/ 238047 w 4197998"/>
              <a:gd name="connsiteY6" fmla="*/ 1349111 h 3373428"/>
              <a:gd name="connsiteX7" fmla="*/ 157221 w 4197998"/>
              <a:gd name="connsiteY7" fmla="*/ 1558117 h 3373428"/>
              <a:gd name="connsiteX8" fmla="*/ 165930 w 4197998"/>
              <a:gd name="connsiteY8" fmla="*/ 2002254 h 3373428"/>
              <a:gd name="connsiteX9" fmla="*/ 148512 w 4197998"/>
              <a:gd name="connsiteY9" fmla="*/ 2637980 h 3373428"/>
              <a:gd name="connsiteX10" fmla="*/ 186612 w 4197998"/>
              <a:gd name="connsiteY10" fmla="*/ 3255472 h 3373428"/>
              <a:gd name="connsiteX11" fmla="*/ 367043 w 4197998"/>
              <a:gd name="connsiteY11" fmla="*/ 3340925 h 3373428"/>
              <a:gd name="connsiteX12" fmla="*/ 868875 w 4197998"/>
              <a:gd name="connsiteY12" fmla="*/ 3324324 h 3373428"/>
              <a:gd name="connsiteX13" fmla="*/ 958410 w 4197998"/>
              <a:gd name="connsiteY13" fmla="*/ 2786026 h 3373428"/>
              <a:gd name="connsiteX14" fmla="*/ 1455705 w 4197998"/>
              <a:gd name="connsiteY14" fmla="*/ 2823219 h 3373428"/>
              <a:gd name="connsiteX15" fmla="*/ 3243321 w 4197998"/>
              <a:gd name="connsiteY15" fmla="*/ 2812968 h 3373428"/>
              <a:gd name="connsiteX16" fmla="*/ 3257472 w 4197998"/>
              <a:gd name="connsiteY16" fmla="*/ 3125660 h 3373428"/>
              <a:gd name="connsiteX17" fmla="*/ 3285231 w 4197998"/>
              <a:gd name="connsiteY17" fmla="*/ 3324324 h 3373428"/>
              <a:gd name="connsiteX18" fmla="*/ 3985727 w 4197998"/>
              <a:gd name="connsiteY18" fmla="*/ 3264997 h 3373428"/>
              <a:gd name="connsiteX19" fmla="*/ 4023827 w 4197998"/>
              <a:gd name="connsiteY19" fmla="*/ 1889043 h 3373428"/>
              <a:gd name="connsiteX20" fmla="*/ 4015118 w 4197998"/>
              <a:gd name="connsiteY20" fmla="*/ 1383946 h 3373428"/>
              <a:gd name="connsiteX21" fmla="*/ 3867072 w 4197998"/>
              <a:gd name="connsiteY21" fmla="*/ 1096563 h 3373428"/>
              <a:gd name="connsiteX22" fmla="*/ 4197998 w 4197998"/>
              <a:gd name="connsiteY22" fmla="*/ 1044311 h 3373428"/>
              <a:gd name="connsiteX23" fmla="*/ 4174185 w 4197998"/>
              <a:gd name="connsiteY23" fmla="*/ 819521 h 3373428"/>
              <a:gd name="connsiteX24" fmla="*/ 3873332 w 4197998"/>
              <a:gd name="connsiteY24" fmla="*/ 776795 h 3373428"/>
              <a:gd name="connsiteX25" fmla="*/ 3797404 w 4197998"/>
              <a:gd name="connsiteY25" fmla="*/ 948517 h 3373428"/>
              <a:gd name="connsiteX26" fmla="*/ 3666775 w 4197998"/>
              <a:gd name="connsiteY26" fmla="*/ 748220 h 3373428"/>
              <a:gd name="connsiteX27" fmla="*/ 3361975 w 4197998"/>
              <a:gd name="connsiteY27" fmla="*/ 216997 h 3373428"/>
              <a:gd name="connsiteX28" fmla="*/ 3048467 w 4197998"/>
              <a:gd name="connsiteY28" fmla="*/ 86369 h 3373428"/>
              <a:gd name="connsiteX29" fmla="*/ 2996215 w 4197998"/>
              <a:gd name="connsiteY29" fmla="*/ 7991 h 3373428"/>
              <a:gd name="connsiteX30" fmla="*/ 2935255 w 4197998"/>
              <a:gd name="connsiteY30" fmla="*/ 95077 h 3373428"/>
              <a:gd name="connsiteX31" fmla="*/ 2917838 w 4197998"/>
              <a:gd name="connsiteY31" fmla="*/ 95077 h 3373428"/>
              <a:gd name="connsiteX32" fmla="*/ 1237084 w 4197998"/>
              <a:gd name="connsiteY32" fmla="*/ 95077 h 3373428"/>
              <a:gd name="connsiteX33" fmla="*/ 1254501 w 4197998"/>
              <a:gd name="connsiteY33" fmla="*/ 86369 h 3373428"/>
              <a:gd name="connsiteX34" fmla="*/ 1218034 w 4197998"/>
              <a:gd name="connsiteY34" fmla="*/ 99 h 3373428"/>
              <a:gd name="connsiteX35" fmla="*/ 1148547 w 4197998"/>
              <a:gd name="connsiteY35" fmla="*/ 105328 h 3373428"/>
              <a:gd name="connsiteX36" fmla="*/ 887199 w 4197998"/>
              <a:gd name="connsiteY36" fmla="*/ 153679 h 3373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197998" h="3373428">
                <a:moveTo>
                  <a:pt x="887199" y="153679"/>
                </a:moveTo>
                <a:cubicBezTo>
                  <a:pt x="741572" y="226991"/>
                  <a:pt x="515467" y="881358"/>
                  <a:pt x="427187" y="983351"/>
                </a:cubicBezTo>
                <a:cubicBezTo>
                  <a:pt x="338907" y="1085344"/>
                  <a:pt x="423346" y="793335"/>
                  <a:pt x="357518" y="765637"/>
                </a:cubicBezTo>
                <a:cubicBezTo>
                  <a:pt x="291690" y="737939"/>
                  <a:pt x="83531" y="763460"/>
                  <a:pt x="32217" y="817163"/>
                </a:cubicBezTo>
                <a:cubicBezTo>
                  <a:pt x="-19097" y="870866"/>
                  <a:pt x="-6034" y="1044190"/>
                  <a:pt x="49634" y="1087854"/>
                </a:cubicBezTo>
                <a:cubicBezTo>
                  <a:pt x="105302" y="1131518"/>
                  <a:pt x="391975" y="1035603"/>
                  <a:pt x="366227" y="1079146"/>
                </a:cubicBezTo>
                <a:cubicBezTo>
                  <a:pt x="340479" y="1122689"/>
                  <a:pt x="320506" y="1269283"/>
                  <a:pt x="238047" y="1349111"/>
                </a:cubicBezTo>
                <a:cubicBezTo>
                  <a:pt x="155588" y="1428939"/>
                  <a:pt x="169240" y="1449260"/>
                  <a:pt x="157221" y="1558117"/>
                </a:cubicBezTo>
                <a:cubicBezTo>
                  <a:pt x="145202" y="1666974"/>
                  <a:pt x="167381" y="1822277"/>
                  <a:pt x="165930" y="2002254"/>
                </a:cubicBezTo>
                <a:cubicBezTo>
                  <a:pt x="164479" y="2182231"/>
                  <a:pt x="145065" y="2429110"/>
                  <a:pt x="148512" y="2637980"/>
                </a:cubicBezTo>
                <a:cubicBezTo>
                  <a:pt x="151959" y="2846850"/>
                  <a:pt x="150190" y="3138315"/>
                  <a:pt x="186612" y="3255472"/>
                </a:cubicBezTo>
                <a:cubicBezTo>
                  <a:pt x="223034" y="3372629"/>
                  <a:pt x="253333" y="3329450"/>
                  <a:pt x="367043" y="3340925"/>
                </a:cubicBezTo>
                <a:cubicBezTo>
                  <a:pt x="480754" y="3352400"/>
                  <a:pt x="770314" y="3416807"/>
                  <a:pt x="868875" y="3324324"/>
                </a:cubicBezTo>
                <a:cubicBezTo>
                  <a:pt x="967436" y="3231841"/>
                  <a:pt x="922124" y="2851340"/>
                  <a:pt x="958410" y="2786026"/>
                </a:cubicBezTo>
                <a:cubicBezTo>
                  <a:pt x="1109358" y="2800540"/>
                  <a:pt x="1074887" y="2818729"/>
                  <a:pt x="1455705" y="2823219"/>
                </a:cubicBezTo>
                <a:cubicBezTo>
                  <a:pt x="1836524" y="2827709"/>
                  <a:pt x="2938521" y="2795551"/>
                  <a:pt x="3243321" y="2812968"/>
                </a:cubicBezTo>
                <a:cubicBezTo>
                  <a:pt x="3260738" y="2920374"/>
                  <a:pt x="3250487" y="3040434"/>
                  <a:pt x="3257472" y="3125660"/>
                </a:cubicBezTo>
                <a:cubicBezTo>
                  <a:pt x="3264457" y="3210886"/>
                  <a:pt x="3241688" y="3283684"/>
                  <a:pt x="3285231" y="3324324"/>
                </a:cubicBezTo>
                <a:cubicBezTo>
                  <a:pt x="3404490" y="3347547"/>
                  <a:pt x="3862628" y="3447060"/>
                  <a:pt x="3985727" y="3264997"/>
                </a:cubicBezTo>
                <a:cubicBezTo>
                  <a:pt x="4108826" y="3082934"/>
                  <a:pt x="4018929" y="2202551"/>
                  <a:pt x="4023827" y="1889043"/>
                </a:cubicBezTo>
                <a:cubicBezTo>
                  <a:pt x="4028725" y="1575535"/>
                  <a:pt x="4054307" y="1489900"/>
                  <a:pt x="4015118" y="1383946"/>
                </a:cubicBezTo>
                <a:cubicBezTo>
                  <a:pt x="3946719" y="1354827"/>
                  <a:pt x="3842398" y="1147363"/>
                  <a:pt x="3867072" y="1096563"/>
                </a:cubicBezTo>
                <a:cubicBezTo>
                  <a:pt x="3977381" y="1079146"/>
                  <a:pt x="4141392" y="1095111"/>
                  <a:pt x="4197998" y="1044311"/>
                </a:cubicBezTo>
                <a:cubicBezTo>
                  <a:pt x="4197998" y="963031"/>
                  <a:pt x="4190196" y="873632"/>
                  <a:pt x="4174185" y="819521"/>
                </a:cubicBezTo>
                <a:cubicBezTo>
                  <a:pt x="4154292" y="752289"/>
                  <a:pt x="3936129" y="755296"/>
                  <a:pt x="3873332" y="776795"/>
                </a:cubicBezTo>
                <a:cubicBezTo>
                  <a:pt x="3810535" y="798294"/>
                  <a:pt x="3839495" y="942711"/>
                  <a:pt x="3797404" y="948517"/>
                </a:cubicBezTo>
                <a:cubicBezTo>
                  <a:pt x="3753861" y="881751"/>
                  <a:pt x="3739346" y="870140"/>
                  <a:pt x="3666775" y="748220"/>
                </a:cubicBezTo>
                <a:cubicBezTo>
                  <a:pt x="3594204" y="626300"/>
                  <a:pt x="3424386" y="320049"/>
                  <a:pt x="3361975" y="216997"/>
                </a:cubicBezTo>
                <a:cubicBezTo>
                  <a:pt x="3258924" y="106689"/>
                  <a:pt x="3109427" y="121203"/>
                  <a:pt x="3048467" y="86369"/>
                </a:cubicBezTo>
                <a:cubicBezTo>
                  <a:pt x="2987507" y="51535"/>
                  <a:pt x="3015084" y="6540"/>
                  <a:pt x="2996215" y="7991"/>
                </a:cubicBezTo>
                <a:cubicBezTo>
                  <a:pt x="2977346" y="9442"/>
                  <a:pt x="2948318" y="80563"/>
                  <a:pt x="2935255" y="95077"/>
                </a:cubicBezTo>
                <a:lnTo>
                  <a:pt x="2917838" y="95077"/>
                </a:lnTo>
                <a:lnTo>
                  <a:pt x="1237084" y="95077"/>
                </a:lnTo>
                <a:cubicBezTo>
                  <a:pt x="1242890" y="92174"/>
                  <a:pt x="1257676" y="102199"/>
                  <a:pt x="1254501" y="86369"/>
                </a:cubicBezTo>
                <a:cubicBezTo>
                  <a:pt x="1251326" y="70539"/>
                  <a:pt x="1235693" y="-3061"/>
                  <a:pt x="1218034" y="99"/>
                </a:cubicBezTo>
                <a:cubicBezTo>
                  <a:pt x="1200375" y="3259"/>
                  <a:pt x="1203686" y="79731"/>
                  <a:pt x="1148547" y="105328"/>
                </a:cubicBezTo>
                <a:cubicBezTo>
                  <a:pt x="1093408" y="130925"/>
                  <a:pt x="1032826" y="80367"/>
                  <a:pt x="887199" y="1536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ounded Rectangle 288"/>
          <p:cNvSpPr/>
          <p:nvPr/>
        </p:nvSpPr>
        <p:spPr>
          <a:xfrm>
            <a:off x="872085" y="927171"/>
            <a:ext cx="5985915" cy="227216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ounded Rectangle 274"/>
          <p:cNvSpPr/>
          <p:nvPr/>
        </p:nvSpPr>
        <p:spPr>
          <a:xfrm>
            <a:off x="874499" y="690673"/>
            <a:ext cx="6134529" cy="227216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ounded Rectangle 273"/>
          <p:cNvSpPr/>
          <p:nvPr/>
        </p:nvSpPr>
        <p:spPr>
          <a:xfrm>
            <a:off x="879474" y="449373"/>
            <a:ext cx="6511926" cy="227216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2423510" y="1473723"/>
            <a:ext cx="3328607" cy="926316"/>
          </a:xfrm>
          <a:custGeom>
            <a:avLst/>
            <a:gdLst>
              <a:gd name="connsiteX0" fmla="*/ 452437 w 3248025"/>
              <a:gd name="connsiteY0" fmla="*/ 41750 h 808513"/>
              <a:gd name="connsiteX1" fmla="*/ 452437 w 3248025"/>
              <a:gd name="connsiteY1" fmla="*/ 184625 h 808513"/>
              <a:gd name="connsiteX2" fmla="*/ 2828925 w 3248025"/>
              <a:gd name="connsiteY2" fmla="*/ 22700 h 808513"/>
              <a:gd name="connsiteX3" fmla="*/ 3248025 w 3248025"/>
              <a:gd name="connsiteY3" fmla="*/ 770413 h 808513"/>
              <a:gd name="connsiteX4" fmla="*/ 685800 w 3248025"/>
              <a:gd name="connsiteY4" fmla="*/ 732313 h 808513"/>
              <a:gd name="connsiteX5" fmla="*/ 0 w 3248025"/>
              <a:gd name="connsiteY5" fmla="*/ 808513 h 808513"/>
              <a:gd name="connsiteX6" fmla="*/ 452437 w 3248025"/>
              <a:gd name="connsiteY6" fmla="*/ 41750 h 808513"/>
              <a:gd name="connsiteX0" fmla="*/ 452437 w 3248025"/>
              <a:gd name="connsiteY0" fmla="*/ 92210 h 858973"/>
              <a:gd name="connsiteX1" fmla="*/ 790574 w 3248025"/>
              <a:gd name="connsiteY1" fmla="*/ 6485 h 858973"/>
              <a:gd name="connsiteX2" fmla="*/ 2828925 w 3248025"/>
              <a:gd name="connsiteY2" fmla="*/ 73160 h 858973"/>
              <a:gd name="connsiteX3" fmla="*/ 3248025 w 3248025"/>
              <a:gd name="connsiteY3" fmla="*/ 820873 h 858973"/>
              <a:gd name="connsiteX4" fmla="*/ 685800 w 3248025"/>
              <a:gd name="connsiteY4" fmla="*/ 782773 h 858973"/>
              <a:gd name="connsiteX5" fmla="*/ 0 w 3248025"/>
              <a:gd name="connsiteY5" fmla="*/ 858973 h 858973"/>
              <a:gd name="connsiteX6" fmla="*/ 452437 w 3248025"/>
              <a:gd name="connsiteY6" fmla="*/ 92210 h 858973"/>
              <a:gd name="connsiteX0" fmla="*/ 452437 w 3248025"/>
              <a:gd name="connsiteY0" fmla="*/ 91521 h 858284"/>
              <a:gd name="connsiteX1" fmla="*/ 376237 w 3248025"/>
              <a:gd name="connsiteY1" fmla="*/ 81996 h 858284"/>
              <a:gd name="connsiteX2" fmla="*/ 790574 w 3248025"/>
              <a:gd name="connsiteY2" fmla="*/ 5796 h 858284"/>
              <a:gd name="connsiteX3" fmla="*/ 2828925 w 3248025"/>
              <a:gd name="connsiteY3" fmla="*/ 72471 h 858284"/>
              <a:gd name="connsiteX4" fmla="*/ 3248025 w 3248025"/>
              <a:gd name="connsiteY4" fmla="*/ 820184 h 858284"/>
              <a:gd name="connsiteX5" fmla="*/ 685800 w 3248025"/>
              <a:gd name="connsiteY5" fmla="*/ 782084 h 858284"/>
              <a:gd name="connsiteX6" fmla="*/ 0 w 3248025"/>
              <a:gd name="connsiteY6" fmla="*/ 858284 h 858284"/>
              <a:gd name="connsiteX7" fmla="*/ 452437 w 3248025"/>
              <a:gd name="connsiteY7" fmla="*/ 91521 h 858284"/>
              <a:gd name="connsiteX0" fmla="*/ 376237 w 3248025"/>
              <a:gd name="connsiteY0" fmla="*/ 72471 h 858284"/>
              <a:gd name="connsiteX1" fmla="*/ 376237 w 3248025"/>
              <a:gd name="connsiteY1" fmla="*/ 81996 h 858284"/>
              <a:gd name="connsiteX2" fmla="*/ 790574 w 3248025"/>
              <a:gd name="connsiteY2" fmla="*/ 5796 h 858284"/>
              <a:gd name="connsiteX3" fmla="*/ 2828925 w 3248025"/>
              <a:gd name="connsiteY3" fmla="*/ 72471 h 858284"/>
              <a:gd name="connsiteX4" fmla="*/ 3248025 w 3248025"/>
              <a:gd name="connsiteY4" fmla="*/ 820184 h 858284"/>
              <a:gd name="connsiteX5" fmla="*/ 685800 w 3248025"/>
              <a:gd name="connsiteY5" fmla="*/ 782084 h 858284"/>
              <a:gd name="connsiteX6" fmla="*/ 0 w 3248025"/>
              <a:gd name="connsiteY6" fmla="*/ 858284 h 858284"/>
              <a:gd name="connsiteX7" fmla="*/ 376237 w 3248025"/>
              <a:gd name="connsiteY7" fmla="*/ 72471 h 858284"/>
              <a:gd name="connsiteX0" fmla="*/ 376237 w 3248025"/>
              <a:gd name="connsiteY0" fmla="*/ 72471 h 858284"/>
              <a:gd name="connsiteX1" fmla="*/ 376237 w 3248025"/>
              <a:gd name="connsiteY1" fmla="*/ 81996 h 858284"/>
              <a:gd name="connsiteX2" fmla="*/ 790574 w 3248025"/>
              <a:gd name="connsiteY2" fmla="*/ 5796 h 858284"/>
              <a:gd name="connsiteX3" fmla="*/ 2828925 w 3248025"/>
              <a:gd name="connsiteY3" fmla="*/ 72471 h 858284"/>
              <a:gd name="connsiteX4" fmla="*/ 3248025 w 3248025"/>
              <a:gd name="connsiteY4" fmla="*/ 820184 h 858284"/>
              <a:gd name="connsiteX5" fmla="*/ 1214438 w 3248025"/>
              <a:gd name="connsiteY5" fmla="*/ 782084 h 858284"/>
              <a:gd name="connsiteX6" fmla="*/ 0 w 3248025"/>
              <a:gd name="connsiteY6" fmla="*/ 858284 h 858284"/>
              <a:gd name="connsiteX7" fmla="*/ 376237 w 3248025"/>
              <a:gd name="connsiteY7" fmla="*/ 72471 h 858284"/>
              <a:gd name="connsiteX0" fmla="*/ 376237 w 3248025"/>
              <a:gd name="connsiteY0" fmla="*/ 72471 h 897243"/>
              <a:gd name="connsiteX1" fmla="*/ 376237 w 3248025"/>
              <a:gd name="connsiteY1" fmla="*/ 81996 h 897243"/>
              <a:gd name="connsiteX2" fmla="*/ 790574 w 3248025"/>
              <a:gd name="connsiteY2" fmla="*/ 5796 h 897243"/>
              <a:gd name="connsiteX3" fmla="*/ 2828925 w 3248025"/>
              <a:gd name="connsiteY3" fmla="*/ 72471 h 897243"/>
              <a:gd name="connsiteX4" fmla="*/ 3248025 w 3248025"/>
              <a:gd name="connsiteY4" fmla="*/ 820184 h 897243"/>
              <a:gd name="connsiteX5" fmla="*/ 1214438 w 3248025"/>
              <a:gd name="connsiteY5" fmla="*/ 782084 h 897243"/>
              <a:gd name="connsiteX6" fmla="*/ 0 w 3248025"/>
              <a:gd name="connsiteY6" fmla="*/ 858284 h 897243"/>
              <a:gd name="connsiteX7" fmla="*/ 376237 w 3248025"/>
              <a:gd name="connsiteY7" fmla="*/ 72471 h 897243"/>
              <a:gd name="connsiteX0" fmla="*/ 376237 w 3248025"/>
              <a:gd name="connsiteY0" fmla="*/ 72471 h 892451"/>
              <a:gd name="connsiteX1" fmla="*/ 376237 w 3248025"/>
              <a:gd name="connsiteY1" fmla="*/ 81996 h 892451"/>
              <a:gd name="connsiteX2" fmla="*/ 790574 w 3248025"/>
              <a:gd name="connsiteY2" fmla="*/ 5796 h 892451"/>
              <a:gd name="connsiteX3" fmla="*/ 2828925 w 3248025"/>
              <a:gd name="connsiteY3" fmla="*/ 72471 h 892451"/>
              <a:gd name="connsiteX4" fmla="*/ 3248025 w 3248025"/>
              <a:gd name="connsiteY4" fmla="*/ 820184 h 892451"/>
              <a:gd name="connsiteX5" fmla="*/ 1219200 w 3248025"/>
              <a:gd name="connsiteY5" fmla="*/ 743984 h 892451"/>
              <a:gd name="connsiteX6" fmla="*/ 0 w 3248025"/>
              <a:gd name="connsiteY6" fmla="*/ 858284 h 892451"/>
              <a:gd name="connsiteX7" fmla="*/ 376237 w 3248025"/>
              <a:gd name="connsiteY7" fmla="*/ 72471 h 892451"/>
              <a:gd name="connsiteX0" fmla="*/ 376237 w 3248025"/>
              <a:gd name="connsiteY0" fmla="*/ 72471 h 858284"/>
              <a:gd name="connsiteX1" fmla="*/ 376237 w 3248025"/>
              <a:gd name="connsiteY1" fmla="*/ 81996 h 858284"/>
              <a:gd name="connsiteX2" fmla="*/ 790574 w 3248025"/>
              <a:gd name="connsiteY2" fmla="*/ 5796 h 858284"/>
              <a:gd name="connsiteX3" fmla="*/ 2828925 w 3248025"/>
              <a:gd name="connsiteY3" fmla="*/ 72471 h 858284"/>
              <a:gd name="connsiteX4" fmla="*/ 3248025 w 3248025"/>
              <a:gd name="connsiteY4" fmla="*/ 820184 h 858284"/>
              <a:gd name="connsiteX5" fmla="*/ 1219200 w 3248025"/>
              <a:gd name="connsiteY5" fmla="*/ 743984 h 858284"/>
              <a:gd name="connsiteX6" fmla="*/ 0 w 3248025"/>
              <a:gd name="connsiteY6" fmla="*/ 858284 h 858284"/>
              <a:gd name="connsiteX7" fmla="*/ 376237 w 3248025"/>
              <a:gd name="connsiteY7" fmla="*/ 72471 h 858284"/>
              <a:gd name="connsiteX0" fmla="*/ 376237 w 3248025"/>
              <a:gd name="connsiteY0" fmla="*/ 72471 h 858284"/>
              <a:gd name="connsiteX1" fmla="*/ 376237 w 3248025"/>
              <a:gd name="connsiteY1" fmla="*/ 81996 h 858284"/>
              <a:gd name="connsiteX2" fmla="*/ 790574 w 3248025"/>
              <a:gd name="connsiteY2" fmla="*/ 5796 h 858284"/>
              <a:gd name="connsiteX3" fmla="*/ 2828925 w 3248025"/>
              <a:gd name="connsiteY3" fmla="*/ 72471 h 858284"/>
              <a:gd name="connsiteX4" fmla="*/ 3248025 w 3248025"/>
              <a:gd name="connsiteY4" fmla="*/ 820184 h 858284"/>
              <a:gd name="connsiteX5" fmla="*/ 1219200 w 3248025"/>
              <a:gd name="connsiteY5" fmla="*/ 743984 h 858284"/>
              <a:gd name="connsiteX6" fmla="*/ 0 w 3248025"/>
              <a:gd name="connsiteY6" fmla="*/ 858284 h 858284"/>
              <a:gd name="connsiteX7" fmla="*/ 376237 w 3248025"/>
              <a:gd name="connsiteY7" fmla="*/ 72471 h 858284"/>
              <a:gd name="connsiteX0" fmla="*/ 376237 w 3295650"/>
              <a:gd name="connsiteY0" fmla="*/ 72471 h 877334"/>
              <a:gd name="connsiteX1" fmla="*/ 376237 w 3295650"/>
              <a:gd name="connsiteY1" fmla="*/ 81996 h 877334"/>
              <a:gd name="connsiteX2" fmla="*/ 790574 w 3295650"/>
              <a:gd name="connsiteY2" fmla="*/ 5796 h 877334"/>
              <a:gd name="connsiteX3" fmla="*/ 2828925 w 3295650"/>
              <a:gd name="connsiteY3" fmla="*/ 72471 h 877334"/>
              <a:gd name="connsiteX4" fmla="*/ 3295650 w 3295650"/>
              <a:gd name="connsiteY4" fmla="*/ 877334 h 877334"/>
              <a:gd name="connsiteX5" fmla="*/ 1219200 w 3295650"/>
              <a:gd name="connsiteY5" fmla="*/ 743984 h 877334"/>
              <a:gd name="connsiteX6" fmla="*/ 0 w 3295650"/>
              <a:gd name="connsiteY6" fmla="*/ 858284 h 877334"/>
              <a:gd name="connsiteX7" fmla="*/ 376237 w 3295650"/>
              <a:gd name="connsiteY7" fmla="*/ 72471 h 877334"/>
              <a:gd name="connsiteX0" fmla="*/ 376237 w 3295650"/>
              <a:gd name="connsiteY0" fmla="*/ 72471 h 877334"/>
              <a:gd name="connsiteX1" fmla="*/ 376237 w 3295650"/>
              <a:gd name="connsiteY1" fmla="*/ 81996 h 877334"/>
              <a:gd name="connsiteX2" fmla="*/ 790574 w 3295650"/>
              <a:gd name="connsiteY2" fmla="*/ 5796 h 877334"/>
              <a:gd name="connsiteX3" fmla="*/ 2828925 w 3295650"/>
              <a:gd name="connsiteY3" fmla="*/ 72471 h 877334"/>
              <a:gd name="connsiteX4" fmla="*/ 3295650 w 3295650"/>
              <a:gd name="connsiteY4" fmla="*/ 877334 h 877334"/>
              <a:gd name="connsiteX5" fmla="*/ 1219200 w 3295650"/>
              <a:gd name="connsiteY5" fmla="*/ 743984 h 877334"/>
              <a:gd name="connsiteX6" fmla="*/ 0 w 3295650"/>
              <a:gd name="connsiteY6" fmla="*/ 858284 h 877334"/>
              <a:gd name="connsiteX7" fmla="*/ 376237 w 3295650"/>
              <a:gd name="connsiteY7" fmla="*/ 72471 h 877334"/>
              <a:gd name="connsiteX0" fmla="*/ 376237 w 3295650"/>
              <a:gd name="connsiteY0" fmla="*/ 100521 h 905384"/>
              <a:gd name="connsiteX1" fmla="*/ 376237 w 3295650"/>
              <a:gd name="connsiteY1" fmla="*/ 110046 h 905384"/>
              <a:gd name="connsiteX2" fmla="*/ 790574 w 3295650"/>
              <a:gd name="connsiteY2" fmla="*/ 33846 h 905384"/>
              <a:gd name="connsiteX3" fmla="*/ 2828925 w 3295650"/>
              <a:gd name="connsiteY3" fmla="*/ 100521 h 905384"/>
              <a:gd name="connsiteX4" fmla="*/ 3295650 w 3295650"/>
              <a:gd name="connsiteY4" fmla="*/ 905384 h 905384"/>
              <a:gd name="connsiteX5" fmla="*/ 1219200 w 3295650"/>
              <a:gd name="connsiteY5" fmla="*/ 772034 h 905384"/>
              <a:gd name="connsiteX6" fmla="*/ 0 w 3295650"/>
              <a:gd name="connsiteY6" fmla="*/ 886334 h 905384"/>
              <a:gd name="connsiteX7" fmla="*/ 376237 w 3295650"/>
              <a:gd name="connsiteY7" fmla="*/ 100521 h 905384"/>
              <a:gd name="connsiteX0" fmla="*/ 376237 w 3295650"/>
              <a:gd name="connsiteY0" fmla="*/ 111648 h 916511"/>
              <a:gd name="connsiteX1" fmla="*/ 376237 w 3295650"/>
              <a:gd name="connsiteY1" fmla="*/ 121173 h 916511"/>
              <a:gd name="connsiteX2" fmla="*/ 947736 w 3295650"/>
              <a:gd name="connsiteY2" fmla="*/ 21160 h 916511"/>
              <a:gd name="connsiteX3" fmla="*/ 2828925 w 3295650"/>
              <a:gd name="connsiteY3" fmla="*/ 111648 h 916511"/>
              <a:gd name="connsiteX4" fmla="*/ 3295650 w 3295650"/>
              <a:gd name="connsiteY4" fmla="*/ 916511 h 916511"/>
              <a:gd name="connsiteX5" fmla="*/ 1219200 w 3295650"/>
              <a:gd name="connsiteY5" fmla="*/ 783161 h 916511"/>
              <a:gd name="connsiteX6" fmla="*/ 0 w 3295650"/>
              <a:gd name="connsiteY6" fmla="*/ 897461 h 916511"/>
              <a:gd name="connsiteX7" fmla="*/ 376237 w 3295650"/>
              <a:gd name="connsiteY7" fmla="*/ 111648 h 916511"/>
              <a:gd name="connsiteX0" fmla="*/ 376237 w 3295650"/>
              <a:gd name="connsiteY0" fmla="*/ 111648 h 916511"/>
              <a:gd name="connsiteX1" fmla="*/ 376237 w 3295650"/>
              <a:gd name="connsiteY1" fmla="*/ 121173 h 916511"/>
              <a:gd name="connsiteX2" fmla="*/ 947736 w 3295650"/>
              <a:gd name="connsiteY2" fmla="*/ 21160 h 916511"/>
              <a:gd name="connsiteX3" fmla="*/ 2828925 w 3295650"/>
              <a:gd name="connsiteY3" fmla="*/ 111648 h 916511"/>
              <a:gd name="connsiteX4" fmla="*/ 3295650 w 3295650"/>
              <a:gd name="connsiteY4" fmla="*/ 916511 h 916511"/>
              <a:gd name="connsiteX5" fmla="*/ 1219200 w 3295650"/>
              <a:gd name="connsiteY5" fmla="*/ 783161 h 916511"/>
              <a:gd name="connsiteX6" fmla="*/ 0 w 3295650"/>
              <a:gd name="connsiteY6" fmla="*/ 897461 h 916511"/>
              <a:gd name="connsiteX7" fmla="*/ 376237 w 3295650"/>
              <a:gd name="connsiteY7" fmla="*/ 111648 h 916511"/>
              <a:gd name="connsiteX0" fmla="*/ 376237 w 3295650"/>
              <a:gd name="connsiteY0" fmla="*/ 111648 h 916511"/>
              <a:gd name="connsiteX1" fmla="*/ 376237 w 3295650"/>
              <a:gd name="connsiteY1" fmla="*/ 121173 h 916511"/>
              <a:gd name="connsiteX2" fmla="*/ 947736 w 3295650"/>
              <a:gd name="connsiteY2" fmla="*/ 21160 h 916511"/>
              <a:gd name="connsiteX3" fmla="*/ 2828925 w 3295650"/>
              <a:gd name="connsiteY3" fmla="*/ 111648 h 916511"/>
              <a:gd name="connsiteX4" fmla="*/ 3295650 w 3295650"/>
              <a:gd name="connsiteY4" fmla="*/ 916511 h 916511"/>
              <a:gd name="connsiteX5" fmla="*/ 1214437 w 3295650"/>
              <a:gd name="connsiteY5" fmla="*/ 802211 h 916511"/>
              <a:gd name="connsiteX6" fmla="*/ 0 w 3295650"/>
              <a:gd name="connsiteY6" fmla="*/ 897461 h 916511"/>
              <a:gd name="connsiteX7" fmla="*/ 376237 w 3295650"/>
              <a:gd name="connsiteY7" fmla="*/ 111648 h 916511"/>
              <a:gd name="connsiteX0" fmla="*/ 0 w 3295650"/>
              <a:gd name="connsiteY0" fmla="*/ 897461 h 916511"/>
              <a:gd name="connsiteX1" fmla="*/ 376237 w 3295650"/>
              <a:gd name="connsiteY1" fmla="*/ 121173 h 916511"/>
              <a:gd name="connsiteX2" fmla="*/ 947736 w 3295650"/>
              <a:gd name="connsiteY2" fmla="*/ 21160 h 916511"/>
              <a:gd name="connsiteX3" fmla="*/ 2828925 w 3295650"/>
              <a:gd name="connsiteY3" fmla="*/ 111648 h 916511"/>
              <a:gd name="connsiteX4" fmla="*/ 3295650 w 3295650"/>
              <a:gd name="connsiteY4" fmla="*/ 916511 h 916511"/>
              <a:gd name="connsiteX5" fmla="*/ 1214437 w 3295650"/>
              <a:gd name="connsiteY5" fmla="*/ 802211 h 916511"/>
              <a:gd name="connsiteX6" fmla="*/ 0 w 3295650"/>
              <a:gd name="connsiteY6" fmla="*/ 897461 h 916511"/>
              <a:gd name="connsiteX0" fmla="*/ 0 w 3295650"/>
              <a:gd name="connsiteY0" fmla="*/ 880024 h 899074"/>
              <a:gd name="connsiteX1" fmla="*/ 376237 w 3295650"/>
              <a:gd name="connsiteY1" fmla="*/ 103736 h 899074"/>
              <a:gd name="connsiteX2" fmla="*/ 2828925 w 3295650"/>
              <a:gd name="connsiteY2" fmla="*/ 94211 h 899074"/>
              <a:gd name="connsiteX3" fmla="*/ 3295650 w 3295650"/>
              <a:gd name="connsiteY3" fmla="*/ 899074 h 899074"/>
              <a:gd name="connsiteX4" fmla="*/ 1214437 w 3295650"/>
              <a:gd name="connsiteY4" fmla="*/ 784774 h 899074"/>
              <a:gd name="connsiteX5" fmla="*/ 0 w 3295650"/>
              <a:gd name="connsiteY5" fmla="*/ 880024 h 899074"/>
              <a:gd name="connsiteX0" fmla="*/ 0 w 3295650"/>
              <a:gd name="connsiteY0" fmla="*/ 834872 h 853922"/>
              <a:gd name="connsiteX1" fmla="*/ 376237 w 3295650"/>
              <a:gd name="connsiteY1" fmla="*/ 58584 h 853922"/>
              <a:gd name="connsiteX2" fmla="*/ 2828925 w 3295650"/>
              <a:gd name="connsiteY2" fmla="*/ 49059 h 853922"/>
              <a:gd name="connsiteX3" fmla="*/ 3295650 w 3295650"/>
              <a:gd name="connsiteY3" fmla="*/ 853922 h 853922"/>
              <a:gd name="connsiteX4" fmla="*/ 1214437 w 3295650"/>
              <a:gd name="connsiteY4" fmla="*/ 739622 h 853922"/>
              <a:gd name="connsiteX5" fmla="*/ 0 w 3295650"/>
              <a:gd name="connsiteY5" fmla="*/ 834872 h 853922"/>
              <a:gd name="connsiteX0" fmla="*/ 0 w 3295650"/>
              <a:gd name="connsiteY0" fmla="*/ 880023 h 899073"/>
              <a:gd name="connsiteX1" fmla="*/ 376237 w 3295650"/>
              <a:gd name="connsiteY1" fmla="*/ 103735 h 899073"/>
              <a:gd name="connsiteX2" fmla="*/ 2828925 w 3295650"/>
              <a:gd name="connsiteY2" fmla="*/ 94210 h 899073"/>
              <a:gd name="connsiteX3" fmla="*/ 3295650 w 3295650"/>
              <a:gd name="connsiteY3" fmla="*/ 899073 h 899073"/>
              <a:gd name="connsiteX4" fmla="*/ 1214437 w 3295650"/>
              <a:gd name="connsiteY4" fmla="*/ 784773 h 899073"/>
              <a:gd name="connsiteX5" fmla="*/ 0 w 3295650"/>
              <a:gd name="connsiteY5" fmla="*/ 880023 h 899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95650" h="899073">
                <a:moveTo>
                  <a:pt x="0" y="880023"/>
                </a:moveTo>
                <a:lnTo>
                  <a:pt x="376237" y="103735"/>
                </a:lnTo>
                <a:cubicBezTo>
                  <a:pt x="957262" y="-27234"/>
                  <a:pt x="2342356" y="-38346"/>
                  <a:pt x="2828925" y="94210"/>
                </a:cubicBezTo>
                <a:cubicBezTo>
                  <a:pt x="3036887" y="314873"/>
                  <a:pt x="3140075" y="630785"/>
                  <a:pt x="3295650" y="899073"/>
                </a:cubicBezTo>
                <a:cubicBezTo>
                  <a:pt x="2936082" y="845892"/>
                  <a:pt x="1763712" y="749848"/>
                  <a:pt x="1214437" y="784773"/>
                </a:cubicBezTo>
                <a:cubicBezTo>
                  <a:pt x="665162" y="819698"/>
                  <a:pt x="315913" y="812555"/>
                  <a:pt x="0" y="880023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1339" name="Picture 11" descr="C:\Users\ADMIN\Desktop\Images\images-clip-art-faceman-faceman_Suburban_Assault_Vehicle_(Front).pn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900" b="87500" l="5500" r="94300">
                        <a14:foregroundMark x1="38500" y1="57900" x2="57200" y2="56500"/>
                        <a14:foregroundMark x1="70700" y1="42100" x2="69900" y2="47400"/>
                        <a14:foregroundMark x1="30000" y1="44400" x2="30200" y2="45000"/>
                        <a14:foregroundMark x1="76500" y1="42700" x2="76500" y2="42700"/>
                        <a14:foregroundMark x1="84800" y1="41100" x2="84800" y2="41100"/>
                        <a14:foregroundMark x1="85300" y1="43700" x2="85300" y2="43700"/>
                        <a14:foregroundMark x1="82600" y1="39800" x2="82600" y2="39800"/>
                        <a14:foregroundMark x1="75200" y1="41500" x2="75200" y2="41500"/>
                        <a14:foregroundMark x1="77000" y1="44100" x2="77000" y2="44100"/>
                        <a14:foregroundMark x1="81600" y1="41500" x2="81600" y2="41500"/>
                        <a14:foregroundMark x1="82200" y1="43700" x2="82900" y2="44100"/>
                        <a14:foregroundMark x1="83800" y1="41900" x2="83800" y2="41900"/>
                        <a14:foregroundMark x1="87800" y1="48100" x2="87800" y2="48100"/>
                        <a14:foregroundMark x1="87400" y1="44600" x2="87400" y2="44600"/>
                        <a14:foregroundMark x1="24300" y1="40500" x2="24600" y2="42000"/>
                        <a14:foregroundMark x1="18300" y1="41200" x2="18600" y2="42100"/>
                        <a14:foregroundMark x1="20800" y1="42300" x2="20800" y2="42300"/>
                        <a14:foregroundMark x1="17300" y1="43200" x2="15900" y2="42900"/>
                        <a14:foregroundMark x1="9500" y1="50500" x2="9800" y2="51700"/>
                        <a14:foregroundMark x1="90300" y1="50600" x2="90200" y2="52100"/>
                        <a14:foregroundMark x1="50400" y1="56600" x2="50400" y2="56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32" t="12123" r="4853" b="12712"/>
          <a:stretch/>
        </p:blipFill>
        <p:spPr bwMode="auto">
          <a:xfrm>
            <a:off x="1942011" y="1340937"/>
            <a:ext cx="4302036" cy="3448777"/>
          </a:xfrm>
          <a:prstGeom prst="rect">
            <a:avLst/>
          </a:prstGeom>
          <a:noFill/>
        </p:spPr>
      </p:pic>
      <p:sp>
        <p:nvSpPr>
          <p:cNvPr id="3" name="AutoShape 8" descr="http://images.clipshrine.com/download/downloadsvg/red-car-17506-svg.svg"/>
          <p:cNvSpPr>
            <a:spLocks noChangeAspect="1" noChangeArrowheads="1"/>
          </p:cNvSpPr>
          <p:nvPr/>
        </p:nvSpPr>
        <p:spPr bwMode="auto">
          <a:xfrm>
            <a:off x="155575" y="4966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1344" name="Picture 16" descr="C:\Users\ADMIN\Desktop\Images\rain93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828" y="1386221"/>
            <a:ext cx="9525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6" descr="C:\Users\ADMIN\Desktop\Images\rain93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813" y="1415789"/>
            <a:ext cx="9525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c 8"/>
          <p:cNvSpPr/>
          <p:nvPr/>
        </p:nvSpPr>
        <p:spPr>
          <a:xfrm>
            <a:off x="2698750" y="1588563"/>
            <a:ext cx="1387478" cy="1387476"/>
          </a:xfrm>
          <a:prstGeom prst="arc">
            <a:avLst>
              <a:gd name="adj1" fmla="val 12608208"/>
              <a:gd name="adj2" fmla="val 1966701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/>
          <p:cNvSpPr/>
          <p:nvPr/>
        </p:nvSpPr>
        <p:spPr>
          <a:xfrm>
            <a:off x="4003672" y="1591127"/>
            <a:ext cx="1387478" cy="1387476"/>
          </a:xfrm>
          <a:prstGeom prst="arc">
            <a:avLst>
              <a:gd name="adj1" fmla="val 12608208"/>
              <a:gd name="adj2" fmla="val 1966701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721812" y="2103935"/>
            <a:ext cx="1339779" cy="431692"/>
            <a:chOff x="2848809" y="1903458"/>
            <a:chExt cx="1339779" cy="431692"/>
          </a:xfrm>
        </p:grpSpPr>
        <p:sp>
          <p:nvSpPr>
            <p:cNvPr id="4" name="Rounded Rectangle 3"/>
            <p:cNvSpPr/>
            <p:nvPr/>
          </p:nvSpPr>
          <p:spPr>
            <a:xfrm rot="18060000" flipH="1">
              <a:off x="3178122" y="1574145"/>
              <a:ext cx="63906" cy="722531"/>
            </a:xfrm>
            <a:custGeom>
              <a:avLst/>
              <a:gdLst>
                <a:gd name="connsiteX0" fmla="*/ 0 w 76200"/>
                <a:gd name="connsiteY0" fmla="*/ 34131 h 914400"/>
                <a:gd name="connsiteX1" fmla="*/ 34131 w 76200"/>
                <a:gd name="connsiteY1" fmla="*/ 0 h 914400"/>
                <a:gd name="connsiteX2" fmla="*/ 42069 w 76200"/>
                <a:gd name="connsiteY2" fmla="*/ 0 h 914400"/>
                <a:gd name="connsiteX3" fmla="*/ 76200 w 76200"/>
                <a:gd name="connsiteY3" fmla="*/ 34131 h 914400"/>
                <a:gd name="connsiteX4" fmla="*/ 76200 w 76200"/>
                <a:gd name="connsiteY4" fmla="*/ 880269 h 914400"/>
                <a:gd name="connsiteX5" fmla="*/ 42069 w 76200"/>
                <a:gd name="connsiteY5" fmla="*/ 914400 h 914400"/>
                <a:gd name="connsiteX6" fmla="*/ 34131 w 76200"/>
                <a:gd name="connsiteY6" fmla="*/ 914400 h 914400"/>
                <a:gd name="connsiteX7" fmla="*/ 0 w 76200"/>
                <a:gd name="connsiteY7" fmla="*/ 880269 h 914400"/>
                <a:gd name="connsiteX8" fmla="*/ 0 w 76200"/>
                <a:gd name="connsiteY8" fmla="*/ 34131 h 914400"/>
                <a:gd name="connsiteX0" fmla="*/ 16669 w 92869"/>
                <a:gd name="connsiteY0" fmla="*/ 34131 h 914400"/>
                <a:gd name="connsiteX1" fmla="*/ 50800 w 92869"/>
                <a:gd name="connsiteY1" fmla="*/ 0 h 914400"/>
                <a:gd name="connsiteX2" fmla="*/ 58738 w 92869"/>
                <a:gd name="connsiteY2" fmla="*/ 0 h 914400"/>
                <a:gd name="connsiteX3" fmla="*/ 92869 w 92869"/>
                <a:gd name="connsiteY3" fmla="*/ 34131 h 914400"/>
                <a:gd name="connsiteX4" fmla="*/ 92869 w 92869"/>
                <a:gd name="connsiteY4" fmla="*/ 880269 h 914400"/>
                <a:gd name="connsiteX5" fmla="*/ 58738 w 92869"/>
                <a:gd name="connsiteY5" fmla="*/ 914400 h 914400"/>
                <a:gd name="connsiteX6" fmla="*/ 50800 w 92869"/>
                <a:gd name="connsiteY6" fmla="*/ 914400 h 914400"/>
                <a:gd name="connsiteX7" fmla="*/ 0 w 92869"/>
                <a:gd name="connsiteY7" fmla="*/ 885032 h 914400"/>
                <a:gd name="connsiteX8" fmla="*/ 16669 w 92869"/>
                <a:gd name="connsiteY8" fmla="*/ 34131 h 914400"/>
                <a:gd name="connsiteX0" fmla="*/ 16669 w 109538"/>
                <a:gd name="connsiteY0" fmla="*/ 34131 h 914422"/>
                <a:gd name="connsiteX1" fmla="*/ 50800 w 109538"/>
                <a:gd name="connsiteY1" fmla="*/ 0 h 914422"/>
                <a:gd name="connsiteX2" fmla="*/ 58738 w 109538"/>
                <a:gd name="connsiteY2" fmla="*/ 0 h 914422"/>
                <a:gd name="connsiteX3" fmla="*/ 92869 w 109538"/>
                <a:gd name="connsiteY3" fmla="*/ 34131 h 914422"/>
                <a:gd name="connsiteX4" fmla="*/ 109538 w 109538"/>
                <a:gd name="connsiteY4" fmla="*/ 896937 h 914422"/>
                <a:gd name="connsiteX5" fmla="*/ 58738 w 109538"/>
                <a:gd name="connsiteY5" fmla="*/ 914400 h 914422"/>
                <a:gd name="connsiteX6" fmla="*/ 50800 w 109538"/>
                <a:gd name="connsiteY6" fmla="*/ 914400 h 914422"/>
                <a:gd name="connsiteX7" fmla="*/ 0 w 109538"/>
                <a:gd name="connsiteY7" fmla="*/ 885032 h 914422"/>
                <a:gd name="connsiteX8" fmla="*/ 16669 w 109538"/>
                <a:gd name="connsiteY8" fmla="*/ 34131 h 914422"/>
                <a:gd name="connsiteX0" fmla="*/ 21432 w 114301"/>
                <a:gd name="connsiteY0" fmla="*/ 34131 h 914707"/>
                <a:gd name="connsiteX1" fmla="*/ 55563 w 114301"/>
                <a:gd name="connsiteY1" fmla="*/ 0 h 914707"/>
                <a:gd name="connsiteX2" fmla="*/ 63501 w 114301"/>
                <a:gd name="connsiteY2" fmla="*/ 0 h 914707"/>
                <a:gd name="connsiteX3" fmla="*/ 97632 w 114301"/>
                <a:gd name="connsiteY3" fmla="*/ 34131 h 914707"/>
                <a:gd name="connsiteX4" fmla="*/ 114301 w 114301"/>
                <a:gd name="connsiteY4" fmla="*/ 896937 h 914707"/>
                <a:gd name="connsiteX5" fmla="*/ 63501 w 114301"/>
                <a:gd name="connsiteY5" fmla="*/ 914400 h 914707"/>
                <a:gd name="connsiteX6" fmla="*/ 55563 w 114301"/>
                <a:gd name="connsiteY6" fmla="*/ 914400 h 914707"/>
                <a:gd name="connsiteX7" fmla="*/ 0 w 114301"/>
                <a:gd name="connsiteY7" fmla="*/ 899320 h 914707"/>
                <a:gd name="connsiteX8" fmla="*/ 21432 w 114301"/>
                <a:gd name="connsiteY8" fmla="*/ 34131 h 914707"/>
                <a:gd name="connsiteX0" fmla="*/ 21432 w 142875"/>
                <a:gd name="connsiteY0" fmla="*/ 34131 h 914707"/>
                <a:gd name="connsiteX1" fmla="*/ 55563 w 142875"/>
                <a:gd name="connsiteY1" fmla="*/ 0 h 914707"/>
                <a:gd name="connsiteX2" fmla="*/ 63501 w 142875"/>
                <a:gd name="connsiteY2" fmla="*/ 0 h 914707"/>
                <a:gd name="connsiteX3" fmla="*/ 97632 w 142875"/>
                <a:gd name="connsiteY3" fmla="*/ 34131 h 914707"/>
                <a:gd name="connsiteX4" fmla="*/ 142875 w 142875"/>
                <a:gd name="connsiteY4" fmla="*/ 896937 h 914707"/>
                <a:gd name="connsiteX5" fmla="*/ 63501 w 142875"/>
                <a:gd name="connsiteY5" fmla="*/ 914400 h 914707"/>
                <a:gd name="connsiteX6" fmla="*/ 55563 w 142875"/>
                <a:gd name="connsiteY6" fmla="*/ 914400 h 914707"/>
                <a:gd name="connsiteX7" fmla="*/ 0 w 142875"/>
                <a:gd name="connsiteY7" fmla="*/ 899320 h 914707"/>
                <a:gd name="connsiteX8" fmla="*/ 21432 w 142875"/>
                <a:gd name="connsiteY8" fmla="*/ 34131 h 914707"/>
                <a:gd name="connsiteX0" fmla="*/ 40482 w 161925"/>
                <a:gd name="connsiteY0" fmla="*/ 34131 h 915359"/>
                <a:gd name="connsiteX1" fmla="*/ 74613 w 161925"/>
                <a:gd name="connsiteY1" fmla="*/ 0 h 915359"/>
                <a:gd name="connsiteX2" fmla="*/ 82551 w 161925"/>
                <a:gd name="connsiteY2" fmla="*/ 0 h 915359"/>
                <a:gd name="connsiteX3" fmla="*/ 116682 w 161925"/>
                <a:gd name="connsiteY3" fmla="*/ 34131 h 915359"/>
                <a:gd name="connsiteX4" fmla="*/ 161925 w 161925"/>
                <a:gd name="connsiteY4" fmla="*/ 896937 h 915359"/>
                <a:gd name="connsiteX5" fmla="*/ 82551 w 161925"/>
                <a:gd name="connsiteY5" fmla="*/ 914400 h 915359"/>
                <a:gd name="connsiteX6" fmla="*/ 74613 w 161925"/>
                <a:gd name="connsiteY6" fmla="*/ 914400 h 915359"/>
                <a:gd name="connsiteX7" fmla="*/ 0 w 161925"/>
                <a:gd name="connsiteY7" fmla="*/ 901701 h 915359"/>
                <a:gd name="connsiteX8" fmla="*/ 40482 w 161925"/>
                <a:gd name="connsiteY8" fmla="*/ 34131 h 9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925" h="915359">
                  <a:moveTo>
                    <a:pt x="40482" y="34131"/>
                  </a:moveTo>
                  <a:cubicBezTo>
                    <a:pt x="40482" y="15281"/>
                    <a:pt x="55763" y="0"/>
                    <a:pt x="74613" y="0"/>
                  </a:cubicBezTo>
                  <a:lnTo>
                    <a:pt x="82551" y="0"/>
                  </a:lnTo>
                  <a:cubicBezTo>
                    <a:pt x="101401" y="0"/>
                    <a:pt x="116682" y="15281"/>
                    <a:pt x="116682" y="34131"/>
                  </a:cubicBezTo>
                  <a:lnTo>
                    <a:pt x="161925" y="896937"/>
                  </a:lnTo>
                  <a:cubicBezTo>
                    <a:pt x="161925" y="915787"/>
                    <a:pt x="101401" y="914400"/>
                    <a:pt x="82551" y="914400"/>
                  </a:cubicBezTo>
                  <a:lnTo>
                    <a:pt x="74613" y="914400"/>
                  </a:lnTo>
                  <a:cubicBezTo>
                    <a:pt x="55763" y="914400"/>
                    <a:pt x="0" y="920551"/>
                    <a:pt x="0" y="901701"/>
                  </a:cubicBezTo>
                  <a:cubicBezTo>
                    <a:pt x="0" y="619655"/>
                    <a:pt x="40482" y="316177"/>
                    <a:pt x="40482" y="34131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3"/>
            <p:cNvSpPr/>
            <p:nvPr/>
          </p:nvSpPr>
          <p:spPr>
            <a:xfrm rot="7243364" flipH="1">
              <a:off x="3795370" y="1941931"/>
              <a:ext cx="63906" cy="722531"/>
            </a:xfrm>
            <a:custGeom>
              <a:avLst/>
              <a:gdLst>
                <a:gd name="connsiteX0" fmla="*/ 0 w 76200"/>
                <a:gd name="connsiteY0" fmla="*/ 34131 h 914400"/>
                <a:gd name="connsiteX1" fmla="*/ 34131 w 76200"/>
                <a:gd name="connsiteY1" fmla="*/ 0 h 914400"/>
                <a:gd name="connsiteX2" fmla="*/ 42069 w 76200"/>
                <a:gd name="connsiteY2" fmla="*/ 0 h 914400"/>
                <a:gd name="connsiteX3" fmla="*/ 76200 w 76200"/>
                <a:gd name="connsiteY3" fmla="*/ 34131 h 914400"/>
                <a:gd name="connsiteX4" fmla="*/ 76200 w 76200"/>
                <a:gd name="connsiteY4" fmla="*/ 880269 h 914400"/>
                <a:gd name="connsiteX5" fmla="*/ 42069 w 76200"/>
                <a:gd name="connsiteY5" fmla="*/ 914400 h 914400"/>
                <a:gd name="connsiteX6" fmla="*/ 34131 w 76200"/>
                <a:gd name="connsiteY6" fmla="*/ 914400 h 914400"/>
                <a:gd name="connsiteX7" fmla="*/ 0 w 76200"/>
                <a:gd name="connsiteY7" fmla="*/ 880269 h 914400"/>
                <a:gd name="connsiteX8" fmla="*/ 0 w 76200"/>
                <a:gd name="connsiteY8" fmla="*/ 34131 h 914400"/>
                <a:gd name="connsiteX0" fmla="*/ 16669 w 92869"/>
                <a:gd name="connsiteY0" fmla="*/ 34131 h 914400"/>
                <a:gd name="connsiteX1" fmla="*/ 50800 w 92869"/>
                <a:gd name="connsiteY1" fmla="*/ 0 h 914400"/>
                <a:gd name="connsiteX2" fmla="*/ 58738 w 92869"/>
                <a:gd name="connsiteY2" fmla="*/ 0 h 914400"/>
                <a:gd name="connsiteX3" fmla="*/ 92869 w 92869"/>
                <a:gd name="connsiteY3" fmla="*/ 34131 h 914400"/>
                <a:gd name="connsiteX4" fmla="*/ 92869 w 92869"/>
                <a:gd name="connsiteY4" fmla="*/ 880269 h 914400"/>
                <a:gd name="connsiteX5" fmla="*/ 58738 w 92869"/>
                <a:gd name="connsiteY5" fmla="*/ 914400 h 914400"/>
                <a:gd name="connsiteX6" fmla="*/ 50800 w 92869"/>
                <a:gd name="connsiteY6" fmla="*/ 914400 h 914400"/>
                <a:gd name="connsiteX7" fmla="*/ 0 w 92869"/>
                <a:gd name="connsiteY7" fmla="*/ 885032 h 914400"/>
                <a:gd name="connsiteX8" fmla="*/ 16669 w 92869"/>
                <a:gd name="connsiteY8" fmla="*/ 34131 h 914400"/>
                <a:gd name="connsiteX0" fmla="*/ 16669 w 109538"/>
                <a:gd name="connsiteY0" fmla="*/ 34131 h 914422"/>
                <a:gd name="connsiteX1" fmla="*/ 50800 w 109538"/>
                <a:gd name="connsiteY1" fmla="*/ 0 h 914422"/>
                <a:gd name="connsiteX2" fmla="*/ 58738 w 109538"/>
                <a:gd name="connsiteY2" fmla="*/ 0 h 914422"/>
                <a:gd name="connsiteX3" fmla="*/ 92869 w 109538"/>
                <a:gd name="connsiteY3" fmla="*/ 34131 h 914422"/>
                <a:gd name="connsiteX4" fmla="*/ 109538 w 109538"/>
                <a:gd name="connsiteY4" fmla="*/ 896937 h 914422"/>
                <a:gd name="connsiteX5" fmla="*/ 58738 w 109538"/>
                <a:gd name="connsiteY5" fmla="*/ 914400 h 914422"/>
                <a:gd name="connsiteX6" fmla="*/ 50800 w 109538"/>
                <a:gd name="connsiteY6" fmla="*/ 914400 h 914422"/>
                <a:gd name="connsiteX7" fmla="*/ 0 w 109538"/>
                <a:gd name="connsiteY7" fmla="*/ 885032 h 914422"/>
                <a:gd name="connsiteX8" fmla="*/ 16669 w 109538"/>
                <a:gd name="connsiteY8" fmla="*/ 34131 h 914422"/>
                <a:gd name="connsiteX0" fmla="*/ 21432 w 114301"/>
                <a:gd name="connsiteY0" fmla="*/ 34131 h 914707"/>
                <a:gd name="connsiteX1" fmla="*/ 55563 w 114301"/>
                <a:gd name="connsiteY1" fmla="*/ 0 h 914707"/>
                <a:gd name="connsiteX2" fmla="*/ 63501 w 114301"/>
                <a:gd name="connsiteY2" fmla="*/ 0 h 914707"/>
                <a:gd name="connsiteX3" fmla="*/ 97632 w 114301"/>
                <a:gd name="connsiteY3" fmla="*/ 34131 h 914707"/>
                <a:gd name="connsiteX4" fmla="*/ 114301 w 114301"/>
                <a:gd name="connsiteY4" fmla="*/ 896937 h 914707"/>
                <a:gd name="connsiteX5" fmla="*/ 63501 w 114301"/>
                <a:gd name="connsiteY5" fmla="*/ 914400 h 914707"/>
                <a:gd name="connsiteX6" fmla="*/ 55563 w 114301"/>
                <a:gd name="connsiteY6" fmla="*/ 914400 h 914707"/>
                <a:gd name="connsiteX7" fmla="*/ 0 w 114301"/>
                <a:gd name="connsiteY7" fmla="*/ 899320 h 914707"/>
                <a:gd name="connsiteX8" fmla="*/ 21432 w 114301"/>
                <a:gd name="connsiteY8" fmla="*/ 34131 h 914707"/>
                <a:gd name="connsiteX0" fmla="*/ 21432 w 142875"/>
                <a:gd name="connsiteY0" fmla="*/ 34131 h 914707"/>
                <a:gd name="connsiteX1" fmla="*/ 55563 w 142875"/>
                <a:gd name="connsiteY1" fmla="*/ 0 h 914707"/>
                <a:gd name="connsiteX2" fmla="*/ 63501 w 142875"/>
                <a:gd name="connsiteY2" fmla="*/ 0 h 914707"/>
                <a:gd name="connsiteX3" fmla="*/ 97632 w 142875"/>
                <a:gd name="connsiteY3" fmla="*/ 34131 h 914707"/>
                <a:gd name="connsiteX4" fmla="*/ 142875 w 142875"/>
                <a:gd name="connsiteY4" fmla="*/ 896937 h 914707"/>
                <a:gd name="connsiteX5" fmla="*/ 63501 w 142875"/>
                <a:gd name="connsiteY5" fmla="*/ 914400 h 914707"/>
                <a:gd name="connsiteX6" fmla="*/ 55563 w 142875"/>
                <a:gd name="connsiteY6" fmla="*/ 914400 h 914707"/>
                <a:gd name="connsiteX7" fmla="*/ 0 w 142875"/>
                <a:gd name="connsiteY7" fmla="*/ 899320 h 914707"/>
                <a:gd name="connsiteX8" fmla="*/ 21432 w 142875"/>
                <a:gd name="connsiteY8" fmla="*/ 34131 h 914707"/>
                <a:gd name="connsiteX0" fmla="*/ 40482 w 161925"/>
                <a:gd name="connsiteY0" fmla="*/ 34131 h 915359"/>
                <a:gd name="connsiteX1" fmla="*/ 74613 w 161925"/>
                <a:gd name="connsiteY1" fmla="*/ 0 h 915359"/>
                <a:gd name="connsiteX2" fmla="*/ 82551 w 161925"/>
                <a:gd name="connsiteY2" fmla="*/ 0 h 915359"/>
                <a:gd name="connsiteX3" fmla="*/ 116682 w 161925"/>
                <a:gd name="connsiteY3" fmla="*/ 34131 h 915359"/>
                <a:gd name="connsiteX4" fmla="*/ 161925 w 161925"/>
                <a:gd name="connsiteY4" fmla="*/ 896937 h 915359"/>
                <a:gd name="connsiteX5" fmla="*/ 82551 w 161925"/>
                <a:gd name="connsiteY5" fmla="*/ 914400 h 915359"/>
                <a:gd name="connsiteX6" fmla="*/ 74613 w 161925"/>
                <a:gd name="connsiteY6" fmla="*/ 914400 h 915359"/>
                <a:gd name="connsiteX7" fmla="*/ 0 w 161925"/>
                <a:gd name="connsiteY7" fmla="*/ 901701 h 915359"/>
                <a:gd name="connsiteX8" fmla="*/ 40482 w 161925"/>
                <a:gd name="connsiteY8" fmla="*/ 34131 h 9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925" h="915359">
                  <a:moveTo>
                    <a:pt x="40482" y="34131"/>
                  </a:moveTo>
                  <a:cubicBezTo>
                    <a:pt x="40482" y="15281"/>
                    <a:pt x="55763" y="0"/>
                    <a:pt x="74613" y="0"/>
                  </a:cubicBezTo>
                  <a:lnTo>
                    <a:pt x="82551" y="0"/>
                  </a:lnTo>
                  <a:cubicBezTo>
                    <a:pt x="101401" y="0"/>
                    <a:pt x="116682" y="15281"/>
                    <a:pt x="116682" y="34131"/>
                  </a:cubicBezTo>
                  <a:lnTo>
                    <a:pt x="161925" y="896937"/>
                  </a:lnTo>
                  <a:cubicBezTo>
                    <a:pt x="161925" y="915787"/>
                    <a:pt x="101401" y="914400"/>
                    <a:pt x="82551" y="914400"/>
                  </a:cubicBezTo>
                  <a:lnTo>
                    <a:pt x="74613" y="914400"/>
                  </a:lnTo>
                  <a:cubicBezTo>
                    <a:pt x="55763" y="914400"/>
                    <a:pt x="0" y="920551"/>
                    <a:pt x="0" y="901701"/>
                  </a:cubicBezTo>
                  <a:cubicBezTo>
                    <a:pt x="0" y="619655"/>
                    <a:pt x="40482" y="316177"/>
                    <a:pt x="40482" y="34131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025971" y="2099127"/>
            <a:ext cx="1339779" cy="431692"/>
            <a:chOff x="2848809" y="1903458"/>
            <a:chExt cx="1339779" cy="431692"/>
          </a:xfrm>
        </p:grpSpPr>
        <p:sp>
          <p:nvSpPr>
            <p:cNvPr id="26" name="Rounded Rectangle 3"/>
            <p:cNvSpPr/>
            <p:nvPr/>
          </p:nvSpPr>
          <p:spPr>
            <a:xfrm rot="18060000" flipH="1">
              <a:off x="3178122" y="1574145"/>
              <a:ext cx="63906" cy="722531"/>
            </a:xfrm>
            <a:custGeom>
              <a:avLst/>
              <a:gdLst>
                <a:gd name="connsiteX0" fmla="*/ 0 w 76200"/>
                <a:gd name="connsiteY0" fmla="*/ 34131 h 914400"/>
                <a:gd name="connsiteX1" fmla="*/ 34131 w 76200"/>
                <a:gd name="connsiteY1" fmla="*/ 0 h 914400"/>
                <a:gd name="connsiteX2" fmla="*/ 42069 w 76200"/>
                <a:gd name="connsiteY2" fmla="*/ 0 h 914400"/>
                <a:gd name="connsiteX3" fmla="*/ 76200 w 76200"/>
                <a:gd name="connsiteY3" fmla="*/ 34131 h 914400"/>
                <a:gd name="connsiteX4" fmla="*/ 76200 w 76200"/>
                <a:gd name="connsiteY4" fmla="*/ 880269 h 914400"/>
                <a:gd name="connsiteX5" fmla="*/ 42069 w 76200"/>
                <a:gd name="connsiteY5" fmla="*/ 914400 h 914400"/>
                <a:gd name="connsiteX6" fmla="*/ 34131 w 76200"/>
                <a:gd name="connsiteY6" fmla="*/ 914400 h 914400"/>
                <a:gd name="connsiteX7" fmla="*/ 0 w 76200"/>
                <a:gd name="connsiteY7" fmla="*/ 880269 h 914400"/>
                <a:gd name="connsiteX8" fmla="*/ 0 w 76200"/>
                <a:gd name="connsiteY8" fmla="*/ 34131 h 914400"/>
                <a:gd name="connsiteX0" fmla="*/ 16669 w 92869"/>
                <a:gd name="connsiteY0" fmla="*/ 34131 h 914400"/>
                <a:gd name="connsiteX1" fmla="*/ 50800 w 92869"/>
                <a:gd name="connsiteY1" fmla="*/ 0 h 914400"/>
                <a:gd name="connsiteX2" fmla="*/ 58738 w 92869"/>
                <a:gd name="connsiteY2" fmla="*/ 0 h 914400"/>
                <a:gd name="connsiteX3" fmla="*/ 92869 w 92869"/>
                <a:gd name="connsiteY3" fmla="*/ 34131 h 914400"/>
                <a:gd name="connsiteX4" fmla="*/ 92869 w 92869"/>
                <a:gd name="connsiteY4" fmla="*/ 880269 h 914400"/>
                <a:gd name="connsiteX5" fmla="*/ 58738 w 92869"/>
                <a:gd name="connsiteY5" fmla="*/ 914400 h 914400"/>
                <a:gd name="connsiteX6" fmla="*/ 50800 w 92869"/>
                <a:gd name="connsiteY6" fmla="*/ 914400 h 914400"/>
                <a:gd name="connsiteX7" fmla="*/ 0 w 92869"/>
                <a:gd name="connsiteY7" fmla="*/ 885032 h 914400"/>
                <a:gd name="connsiteX8" fmla="*/ 16669 w 92869"/>
                <a:gd name="connsiteY8" fmla="*/ 34131 h 914400"/>
                <a:gd name="connsiteX0" fmla="*/ 16669 w 109538"/>
                <a:gd name="connsiteY0" fmla="*/ 34131 h 914422"/>
                <a:gd name="connsiteX1" fmla="*/ 50800 w 109538"/>
                <a:gd name="connsiteY1" fmla="*/ 0 h 914422"/>
                <a:gd name="connsiteX2" fmla="*/ 58738 w 109538"/>
                <a:gd name="connsiteY2" fmla="*/ 0 h 914422"/>
                <a:gd name="connsiteX3" fmla="*/ 92869 w 109538"/>
                <a:gd name="connsiteY3" fmla="*/ 34131 h 914422"/>
                <a:gd name="connsiteX4" fmla="*/ 109538 w 109538"/>
                <a:gd name="connsiteY4" fmla="*/ 896937 h 914422"/>
                <a:gd name="connsiteX5" fmla="*/ 58738 w 109538"/>
                <a:gd name="connsiteY5" fmla="*/ 914400 h 914422"/>
                <a:gd name="connsiteX6" fmla="*/ 50800 w 109538"/>
                <a:gd name="connsiteY6" fmla="*/ 914400 h 914422"/>
                <a:gd name="connsiteX7" fmla="*/ 0 w 109538"/>
                <a:gd name="connsiteY7" fmla="*/ 885032 h 914422"/>
                <a:gd name="connsiteX8" fmla="*/ 16669 w 109538"/>
                <a:gd name="connsiteY8" fmla="*/ 34131 h 914422"/>
                <a:gd name="connsiteX0" fmla="*/ 21432 w 114301"/>
                <a:gd name="connsiteY0" fmla="*/ 34131 h 914707"/>
                <a:gd name="connsiteX1" fmla="*/ 55563 w 114301"/>
                <a:gd name="connsiteY1" fmla="*/ 0 h 914707"/>
                <a:gd name="connsiteX2" fmla="*/ 63501 w 114301"/>
                <a:gd name="connsiteY2" fmla="*/ 0 h 914707"/>
                <a:gd name="connsiteX3" fmla="*/ 97632 w 114301"/>
                <a:gd name="connsiteY3" fmla="*/ 34131 h 914707"/>
                <a:gd name="connsiteX4" fmla="*/ 114301 w 114301"/>
                <a:gd name="connsiteY4" fmla="*/ 896937 h 914707"/>
                <a:gd name="connsiteX5" fmla="*/ 63501 w 114301"/>
                <a:gd name="connsiteY5" fmla="*/ 914400 h 914707"/>
                <a:gd name="connsiteX6" fmla="*/ 55563 w 114301"/>
                <a:gd name="connsiteY6" fmla="*/ 914400 h 914707"/>
                <a:gd name="connsiteX7" fmla="*/ 0 w 114301"/>
                <a:gd name="connsiteY7" fmla="*/ 899320 h 914707"/>
                <a:gd name="connsiteX8" fmla="*/ 21432 w 114301"/>
                <a:gd name="connsiteY8" fmla="*/ 34131 h 914707"/>
                <a:gd name="connsiteX0" fmla="*/ 21432 w 142875"/>
                <a:gd name="connsiteY0" fmla="*/ 34131 h 914707"/>
                <a:gd name="connsiteX1" fmla="*/ 55563 w 142875"/>
                <a:gd name="connsiteY1" fmla="*/ 0 h 914707"/>
                <a:gd name="connsiteX2" fmla="*/ 63501 w 142875"/>
                <a:gd name="connsiteY2" fmla="*/ 0 h 914707"/>
                <a:gd name="connsiteX3" fmla="*/ 97632 w 142875"/>
                <a:gd name="connsiteY3" fmla="*/ 34131 h 914707"/>
                <a:gd name="connsiteX4" fmla="*/ 142875 w 142875"/>
                <a:gd name="connsiteY4" fmla="*/ 896937 h 914707"/>
                <a:gd name="connsiteX5" fmla="*/ 63501 w 142875"/>
                <a:gd name="connsiteY5" fmla="*/ 914400 h 914707"/>
                <a:gd name="connsiteX6" fmla="*/ 55563 w 142875"/>
                <a:gd name="connsiteY6" fmla="*/ 914400 h 914707"/>
                <a:gd name="connsiteX7" fmla="*/ 0 w 142875"/>
                <a:gd name="connsiteY7" fmla="*/ 899320 h 914707"/>
                <a:gd name="connsiteX8" fmla="*/ 21432 w 142875"/>
                <a:gd name="connsiteY8" fmla="*/ 34131 h 914707"/>
                <a:gd name="connsiteX0" fmla="*/ 40482 w 161925"/>
                <a:gd name="connsiteY0" fmla="*/ 34131 h 915359"/>
                <a:gd name="connsiteX1" fmla="*/ 74613 w 161925"/>
                <a:gd name="connsiteY1" fmla="*/ 0 h 915359"/>
                <a:gd name="connsiteX2" fmla="*/ 82551 w 161925"/>
                <a:gd name="connsiteY2" fmla="*/ 0 h 915359"/>
                <a:gd name="connsiteX3" fmla="*/ 116682 w 161925"/>
                <a:gd name="connsiteY3" fmla="*/ 34131 h 915359"/>
                <a:gd name="connsiteX4" fmla="*/ 161925 w 161925"/>
                <a:gd name="connsiteY4" fmla="*/ 896937 h 915359"/>
                <a:gd name="connsiteX5" fmla="*/ 82551 w 161925"/>
                <a:gd name="connsiteY5" fmla="*/ 914400 h 915359"/>
                <a:gd name="connsiteX6" fmla="*/ 74613 w 161925"/>
                <a:gd name="connsiteY6" fmla="*/ 914400 h 915359"/>
                <a:gd name="connsiteX7" fmla="*/ 0 w 161925"/>
                <a:gd name="connsiteY7" fmla="*/ 901701 h 915359"/>
                <a:gd name="connsiteX8" fmla="*/ 40482 w 161925"/>
                <a:gd name="connsiteY8" fmla="*/ 34131 h 9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925" h="915359">
                  <a:moveTo>
                    <a:pt x="40482" y="34131"/>
                  </a:moveTo>
                  <a:cubicBezTo>
                    <a:pt x="40482" y="15281"/>
                    <a:pt x="55763" y="0"/>
                    <a:pt x="74613" y="0"/>
                  </a:cubicBezTo>
                  <a:lnTo>
                    <a:pt x="82551" y="0"/>
                  </a:lnTo>
                  <a:cubicBezTo>
                    <a:pt x="101401" y="0"/>
                    <a:pt x="116682" y="15281"/>
                    <a:pt x="116682" y="34131"/>
                  </a:cubicBezTo>
                  <a:lnTo>
                    <a:pt x="161925" y="896937"/>
                  </a:lnTo>
                  <a:cubicBezTo>
                    <a:pt x="161925" y="915787"/>
                    <a:pt x="101401" y="914400"/>
                    <a:pt x="82551" y="914400"/>
                  </a:cubicBezTo>
                  <a:lnTo>
                    <a:pt x="74613" y="914400"/>
                  </a:lnTo>
                  <a:cubicBezTo>
                    <a:pt x="55763" y="914400"/>
                    <a:pt x="0" y="920551"/>
                    <a:pt x="0" y="901701"/>
                  </a:cubicBezTo>
                  <a:cubicBezTo>
                    <a:pt x="0" y="619655"/>
                    <a:pt x="40482" y="316177"/>
                    <a:pt x="40482" y="34131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3"/>
            <p:cNvSpPr/>
            <p:nvPr/>
          </p:nvSpPr>
          <p:spPr>
            <a:xfrm rot="7243364" flipH="1">
              <a:off x="3795370" y="1941931"/>
              <a:ext cx="63906" cy="722531"/>
            </a:xfrm>
            <a:custGeom>
              <a:avLst/>
              <a:gdLst>
                <a:gd name="connsiteX0" fmla="*/ 0 w 76200"/>
                <a:gd name="connsiteY0" fmla="*/ 34131 h 914400"/>
                <a:gd name="connsiteX1" fmla="*/ 34131 w 76200"/>
                <a:gd name="connsiteY1" fmla="*/ 0 h 914400"/>
                <a:gd name="connsiteX2" fmla="*/ 42069 w 76200"/>
                <a:gd name="connsiteY2" fmla="*/ 0 h 914400"/>
                <a:gd name="connsiteX3" fmla="*/ 76200 w 76200"/>
                <a:gd name="connsiteY3" fmla="*/ 34131 h 914400"/>
                <a:gd name="connsiteX4" fmla="*/ 76200 w 76200"/>
                <a:gd name="connsiteY4" fmla="*/ 880269 h 914400"/>
                <a:gd name="connsiteX5" fmla="*/ 42069 w 76200"/>
                <a:gd name="connsiteY5" fmla="*/ 914400 h 914400"/>
                <a:gd name="connsiteX6" fmla="*/ 34131 w 76200"/>
                <a:gd name="connsiteY6" fmla="*/ 914400 h 914400"/>
                <a:gd name="connsiteX7" fmla="*/ 0 w 76200"/>
                <a:gd name="connsiteY7" fmla="*/ 880269 h 914400"/>
                <a:gd name="connsiteX8" fmla="*/ 0 w 76200"/>
                <a:gd name="connsiteY8" fmla="*/ 34131 h 914400"/>
                <a:gd name="connsiteX0" fmla="*/ 16669 w 92869"/>
                <a:gd name="connsiteY0" fmla="*/ 34131 h 914400"/>
                <a:gd name="connsiteX1" fmla="*/ 50800 w 92869"/>
                <a:gd name="connsiteY1" fmla="*/ 0 h 914400"/>
                <a:gd name="connsiteX2" fmla="*/ 58738 w 92869"/>
                <a:gd name="connsiteY2" fmla="*/ 0 h 914400"/>
                <a:gd name="connsiteX3" fmla="*/ 92869 w 92869"/>
                <a:gd name="connsiteY3" fmla="*/ 34131 h 914400"/>
                <a:gd name="connsiteX4" fmla="*/ 92869 w 92869"/>
                <a:gd name="connsiteY4" fmla="*/ 880269 h 914400"/>
                <a:gd name="connsiteX5" fmla="*/ 58738 w 92869"/>
                <a:gd name="connsiteY5" fmla="*/ 914400 h 914400"/>
                <a:gd name="connsiteX6" fmla="*/ 50800 w 92869"/>
                <a:gd name="connsiteY6" fmla="*/ 914400 h 914400"/>
                <a:gd name="connsiteX7" fmla="*/ 0 w 92869"/>
                <a:gd name="connsiteY7" fmla="*/ 885032 h 914400"/>
                <a:gd name="connsiteX8" fmla="*/ 16669 w 92869"/>
                <a:gd name="connsiteY8" fmla="*/ 34131 h 914400"/>
                <a:gd name="connsiteX0" fmla="*/ 16669 w 109538"/>
                <a:gd name="connsiteY0" fmla="*/ 34131 h 914422"/>
                <a:gd name="connsiteX1" fmla="*/ 50800 w 109538"/>
                <a:gd name="connsiteY1" fmla="*/ 0 h 914422"/>
                <a:gd name="connsiteX2" fmla="*/ 58738 w 109538"/>
                <a:gd name="connsiteY2" fmla="*/ 0 h 914422"/>
                <a:gd name="connsiteX3" fmla="*/ 92869 w 109538"/>
                <a:gd name="connsiteY3" fmla="*/ 34131 h 914422"/>
                <a:gd name="connsiteX4" fmla="*/ 109538 w 109538"/>
                <a:gd name="connsiteY4" fmla="*/ 896937 h 914422"/>
                <a:gd name="connsiteX5" fmla="*/ 58738 w 109538"/>
                <a:gd name="connsiteY5" fmla="*/ 914400 h 914422"/>
                <a:gd name="connsiteX6" fmla="*/ 50800 w 109538"/>
                <a:gd name="connsiteY6" fmla="*/ 914400 h 914422"/>
                <a:gd name="connsiteX7" fmla="*/ 0 w 109538"/>
                <a:gd name="connsiteY7" fmla="*/ 885032 h 914422"/>
                <a:gd name="connsiteX8" fmla="*/ 16669 w 109538"/>
                <a:gd name="connsiteY8" fmla="*/ 34131 h 914422"/>
                <a:gd name="connsiteX0" fmla="*/ 21432 w 114301"/>
                <a:gd name="connsiteY0" fmla="*/ 34131 h 914707"/>
                <a:gd name="connsiteX1" fmla="*/ 55563 w 114301"/>
                <a:gd name="connsiteY1" fmla="*/ 0 h 914707"/>
                <a:gd name="connsiteX2" fmla="*/ 63501 w 114301"/>
                <a:gd name="connsiteY2" fmla="*/ 0 h 914707"/>
                <a:gd name="connsiteX3" fmla="*/ 97632 w 114301"/>
                <a:gd name="connsiteY3" fmla="*/ 34131 h 914707"/>
                <a:gd name="connsiteX4" fmla="*/ 114301 w 114301"/>
                <a:gd name="connsiteY4" fmla="*/ 896937 h 914707"/>
                <a:gd name="connsiteX5" fmla="*/ 63501 w 114301"/>
                <a:gd name="connsiteY5" fmla="*/ 914400 h 914707"/>
                <a:gd name="connsiteX6" fmla="*/ 55563 w 114301"/>
                <a:gd name="connsiteY6" fmla="*/ 914400 h 914707"/>
                <a:gd name="connsiteX7" fmla="*/ 0 w 114301"/>
                <a:gd name="connsiteY7" fmla="*/ 899320 h 914707"/>
                <a:gd name="connsiteX8" fmla="*/ 21432 w 114301"/>
                <a:gd name="connsiteY8" fmla="*/ 34131 h 914707"/>
                <a:gd name="connsiteX0" fmla="*/ 21432 w 142875"/>
                <a:gd name="connsiteY0" fmla="*/ 34131 h 914707"/>
                <a:gd name="connsiteX1" fmla="*/ 55563 w 142875"/>
                <a:gd name="connsiteY1" fmla="*/ 0 h 914707"/>
                <a:gd name="connsiteX2" fmla="*/ 63501 w 142875"/>
                <a:gd name="connsiteY2" fmla="*/ 0 h 914707"/>
                <a:gd name="connsiteX3" fmla="*/ 97632 w 142875"/>
                <a:gd name="connsiteY3" fmla="*/ 34131 h 914707"/>
                <a:gd name="connsiteX4" fmla="*/ 142875 w 142875"/>
                <a:gd name="connsiteY4" fmla="*/ 896937 h 914707"/>
                <a:gd name="connsiteX5" fmla="*/ 63501 w 142875"/>
                <a:gd name="connsiteY5" fmla="*/ 914400 h 914707"/>
                <a:gd name="connsiteX6" fmla="*/ 55563 w 142875"/>
                <a:gd name="connsiteY6" fmla="*/ 914400 h 914707"/>
                <a:gd name="connsiteX7" fmla="*/ 0 w 142875"/>
                <a:gd name="connsiteY7" fmla="*/ 899320 h 914707"/>
                <a:gd name="connsiteX8" fmla="*/ 21432 w 142875"/>
                <a:gd name="connsiteY8" fmla="*/ 34131 h 914707"/>
                <a:gd name="connsiteX0" fmla="*/ 40482 w 161925"/>
                <a:gd name="connsiteY0" fmla="*/ 34131 h 915359"/>
                <a:gd name="connsiteX1" fmla="*/ 74613 w 161925"/>
                <a:gd name="connsiteY1" fmla="*/ 0 h 915359"/>
                <a:gd name="connsiteX2" fmla="*/ 82551 w 161925"/>
                <a:gd name="connsiteY2" fmla="*/ 0 h 915359"/>
                <a:gd name="connsiteX3" fmla="*/ 116682 w 161925"/>
                <a:gd name="connsiteY3" fmla="*/ 34131 h 915359"/>
                <a:gd name="connsiteX4" fmla="*/ 161925 w 161925"/>
                <a:gd name="connsiteY4" fmla="*/ 896937 h 915359"/>
                <a:gd name="connsiteX5" fmla="*/ 82551 w 161925"/>
                <a:gd name="connsiteY5" fmla="*/ 914400 h 915359"/>
                <a:gd name="connsiteX6" fmla="*/ 74613 w 161925"/>
                <a:gd name="connsiteY6" fmla="*/ 914400 h 915359"/>
                <a:gd name="connsiteX7" fmla="*/ 0 w 161925"/>
                <a:gd name="connsiteY7" fmla="*/ 901701 h 915359"/>
                <a:gd name="connsiteX8" fmla="*/ 40482 w 161925"/>
                <a:gd name="connsiteY8" fmla="*/ 34131 h 9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925" h="915359">
                  <a:moveTo>
                    <a:pt x="40482" y="34131"/>
                  </a:moveTo>
                  <a:cubicBezTo>
                    <a:pt x="40482" y="15281"/>
                    <a:pt x="55763" y="0"/>
                    <a:pt x="74613" y="0"/>
                  </a:cubicBezTo>
                  <a:lnTo>
                    <a:pt x="82551" y="0"/>
                  </a:lnTo>
                  <a:cubicBezTo>
                    <a:pt x="101401" y="0"/>
                    <a:pt x="116682" y="15281"/>
                    <a:pt x="116682" y="34131"/>
                  </a:cubicBezTo>
                  <a:lnTo>
                    <a:pt x="161925" y="896937"/>
                  </a:lnTo>
                  <a:cubicBezTo>
                    <a:pt x="161925" y="915787"/>
                    <a:pt x="101401" y="914400"/>
                    <a:pt x="82551" y="914400"/>
                  </a:cubicBezTo>
                  <a:lnTo>
                    <a:pt x="74613" y="914400"/>
                  </a:lnTo>
                  <a:cubicBezTo>
                    <a:pt x="55763" y="914400"/>
                    <a:pt x="0" y="920551"/>
                    <a:pt x="0" y="901701"/>
                  </a:cubicBezTo>
                  <a:cubicBezTo>
                    <a:pt x="0" y="619655"/>
                    <a:pt x="40482" y="316177"/>
                    <a:pt x="40482" y="34131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Oval 4"/>
          <p:cNvSpPr/>
          <p:nvPr/>
        </p:nvSpPr>
        <p:spPr>
          <a:xfrm>
            <a:off x="3335328" y="2249576"/>
            <a:ext cx="134967" cy="1162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639487" y="2244768"/>
            <a:ext cx="134967" cy="1162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2459830" y="2190935"/>
            <a:ext cx="494183" cy="169176"/>
          </a:xfrm>
          <a:custGeom>
            <a:avLst/>
            <a:gdLst>
              <a:gd name="connsiteX0" fmla="*/ 452437 w 3248025"/>
              <a:gd name="connsiteY0" fmla="*/ 41750 h 808513"/>
              <a:gd name="connsiteX1" fmla="*/ 452437 w 3248025"/>
              <a:gd name="connsiteY1" fmla="*/ 184625 h 808513"/>
              <a:gd name="connsiteX2" fmla="*/ 2828925 w 3248025"/>
              <a:gd name="connsiteY2" fmla="*/ 22700 h 808513"/>
              <a:gd name="connsiteX3" fmla="*/ 3248025 w 3248025"/>
              <a:gd name="connsiteY3" fmla="*/ 770413 h 808513"/>
              <a:gd name="connsiteX4" fmla="*/ 685800 w 3248025"/>
              <a:gd name="connsiteY4" fmla="*/ 732313 h 808513"/>
              <a:gd name="connsiteX5" fmla="*/ 0 w 3248025"/>
              <a:gd name="connsiteY5" fmla="*/ 808513 h 808513"/>
              <a:gd name="connsiteX6" fmla="*/ 452437 w 3248025"/>
              <a:gd name="connsiteY6" fmla="*/ 41750 h 808513"/>
              <a:gd name="connsiteX0" fmla="*/ 452437 w 3248025"/>
              <a:gd name="connsiteY0" fmla="*/ 92210 h 858973"/>
              <a:gd name="connsiteX1" fmla="*/ 790574 w 3248025"/>
              <a:gd name="connsiteY1" fmla="*/ 6485 h 858973"/>
              <a:gd name="connsiteX2" fmla="*/ 2828925 w 3248025"/>
              <a:gd name="connsiteY2" fmla="*/ 73160 h 858973"/>
              <a:gd name="connsiteX3" fmla="*/ 3248025 w 3248025"/>
              <a:gd name="connsiteY3" fmla="*/ 820873 h 858973"/>
              <a:gd name="connsiteX4" fmla="*/ 685800 w 3248025"/>
              <a:gd name="connsiteY4" fmla="*/ 782773 h 858973"/>
              <a:gd name="connsiteX5" fmla="*/ 0 w 3248025"/>
              <a:gd name="connsiteY5" fmla="*/ 858973 h 858973"/>
              <a:gd name="connsiteX6" fmla="*/ 452437 w 3248025"/>
              <a:gd name="connsiteY6" fmla="*/ 92210 h 858973"/>
              <a:gd name="connsiteX0" fmla="*/ 452437 w 3248025"/>
              <a:gd name="connsiteY0" fmla="*/ 91521 h 858284"/>
              <a:gd name="connsiteX1" fmla="*/ 376237 w 3248025"/>
              <a:gd name="connsiteY1" fmla="*/ 81996 h 858284"/>
              <a:gd name="connsiteX2" fmla="*/ 790574 w 3248025"/>
              <a:gd name="connsiteY2" fmla="*/ 5796 h 858284"/>
              <a:gd name="connsiteX3" fmla="*/ 2828925 w 3248025"/>
              <a:gd name="connsiteY3" fmla="*/ 72471 h 858284"/>
              <a:gd name="connsiteX4" fmla="*/ 3248025 w 3248025"/>
              <a:gd name="connsiteY4" fmla="*/ 820184 h 858284"/>
              <a:gd name="connsiteX5" fmla="*/ 685800 w 3248025"/>
              <a:gd name="connsiteY5" fmla="*/ 782084 h 858284"/>
              <a:gd name="connsiteX6" fmla="*/ 0 w 3248025"/>
              <a:gd name="connsiteY6" fmla="*/ 858284 h 858284"/>
              <a:gd name="connsiteX7" fmla="*/ 452437 w 3248025"/>
              <a:gd name="connsiteY7" fmla="*/ 91521 h 858284"/>
              <a:gd name="connsiteX0" fmla="*/ 376237 w 3248025"/>
              <a:gd name="connsiteY0" fmla="*/ 72471 h 858284"/>
              <a:gd name="connsiteX1" fmla="*/ 376237 w 3248025"/>
              <a:gd name="connsiteY1" fmla="*/ 81996 h 858284"/>
              <a:gd name="connsiteX2" fmla="*/ 790574 w 3248025"/>
              <a:gd name="connsiteY2" fmla="*/ 5796 h 858284"/>
              <a:gd name="connsiteX3" fmla="*/ 2828925 w 3248025"/>
              <a:gd name="connsiteY3" fmla="*/ 72471 h 858284"/>
              <a:gd name="connsiteX4" fmla="*/ 3248025 w 3248025"/>
              <a:gd name="connsiteY4" fmla="*/ 820184 h 858284"/>
              <a:gd name="connsiteX5" fmla="*/ 685800 w 3248025"/>
              <a:gd name="connsiteY5" fmla="*/ 782084 h 858284"/>
              <a:gd name="connsiteX6" fmla="*/ 0 w 3248025"/>
              <a:gd name="connsiteY6" fmla="*/ 858284 h 858284"/>
              <a:gd name="connsiteX7" fmla="*/ 376237 w 3248025"/>
              <a:gd name="connsiteY7" fmla="*/ 72471 h 858284"/>
              <a:gd name="connsiteX0" fmla="*/ 376237 w 3248025"/>
              <a:gd name="connsiteY0" fmla="*/ 72471 h 858284"/>
              <a:gd name="connsiteX1" fmla="*/ 376237 w 3248025"/>
              <a:gd name="connsiteY1" fmla="*/ 81996 h 858284"/>
              <a:gd name="connsiteX2" fmla="*/ 790574 w 3248025"/>
              <a:gd name="connsiteY2" fmla="*/ 5796 h 858284"/>
              <a:gd name="connsiteX3" fmla="*/ 2828925 w 3248025"/>
              <a:gd name="connsiteY3" fmla="*/ 72471 h 858284"/>
              <a:gd name="connsiteX4" fmla="*/ 3248025 w 3248025"/>
              <a:gd name="connsiteY4" fmla="*/ 820184 h 858284"/>
              <a:gd name="connsiteX5" fmla="*/ 1214438 w 3248025"/>
              <a:gd name="connsiteY5" fmla="*/ 782084 h 858284"/>
              <a:gd name="connsiteX6" fmla="*/ 0 w 3248025"/>
              <a:gd name="connsiteY6" fmla="*/ 858284 h 858284"/>
              <a:gd name="connsiteX7" fmla="*/ 376237 w 3248025"/>
              <a:gd name="connsiteY7" fmla="*/ 72471 h 858284"/>
              <a:gd name="connsiteX0" fmla="*/ 376237 w 3248025"/>
              <a:gd name="connsiteY0" fmla="*/ 72471 h 897243"/>
              <a:gd name="connsiteX1" fmla="*/ 376237 w 3248025"/>
              <a:gd name="connsiteY1" fmla="*/ 81996 h 897243"/>
              <a:gd name="connsiteX2" fmla="*/ 790574 w 3248025"/>
              <a:gd name="connsiteY2" fmla="*/ 5796 h 897243"/>
              <a:gd name="connsiteX3" fmla="*/ 2828925 w 3248025"/>
              <a:gd name="connsiteY3" fmla="*/ 72471 h 897243"/>
              <a:gd name="connsiteX4" fmla="*/ 3248025 w 3248025"/>
              <a:gd name="connsiteY4" fmla="*/ 820184 h 897243"/>
              <a:gd name="connsiteX5" fmla="*/ 1214438 w 3248025"/>
              <a:gd name="connsiteY5" fmla="*/ 782084 h 897243"/>
              <a:gd name="connsiteX6" fmla="*/ 0 w 3248025"/>
              <a:gd name="connsiteY6" fmla="*/ 858284 h 897243"/>
              <a:gd name="connsiteX7" fmla="*/ 376237 w 3248025"/>
              <a:gd name="connsiteY7" fmla="*/ 72471 h 897243"/>
              <a:gd name="connsiteX0" fmla="*/ 376237 w 3248025"/>
              <a:gd name="connsiteY0" fmla="*/ 72471 h 892451"/>
              <a:gd name="connsiteX1" fmla="*/ 376237 w 3248025"/>
              <a:gd name="connsiteY1" fmla="*/ 81996 h 892451"/>
              <a:gd name="connsiteX2" fmla="*/ 790574 w 3248025"/>
              <a:gd name="connsiteY2" fmla="*/ 5796 h 892451"/>
              <a:gd name="connsiteX3" fmla="*/ 2828925 w 3248025"/>
              <a:gd name="connsiteY3" fmla="*/ 72471 h 892451"/>
              <a:gd name="connsiteX4" fmla="*/ 3248025 w 3248025"/>
              <a:gd name="connsiteY4" fmla="*/ 820184 h 892451"/>
              <a:gd name="connsiteX5" fmla="*/ 1219200 w 3248025"/>
              <a:gd name="connsiteY5" fmla="*/ 743984 h 892451"/>
              <a:gd name="connsiteX6" fmla="*/ 0 w 3248025"/>
              <a:gd name="connsiteY6" fmla="*/ 858284 h 892451"/>
              <a:gd name="connsiteX7" fmla="*/ 376237 w 3248025"/>
              <a:gd name="connsiteY7" fmla="*/ 72471 h 892451"/>
              <a:gd name="connsiteX0" fmla="*/ 376237 w 3248025"/>
              <a:gd name="connsiteY0" fmla="*/ 72471 h 858284"/>
              <a:gd name="connsiteX1" fmla="*/ 376237 w 3248025"/>
              <a:gd name="connsiteY1" fmla="*/ 81996 h 858284"/>
              <a:gd name="connsiteX2" fmla="*/ 790574 w 3248025"/>
              <a:gd name="connsiteY2" fmla="*/ 5796 h 858284"/>
              <a:gd name="connsiteX3" fmla="*/ 2828925 w 3248025"/>
              <a:gd name="connsiteY3" fmla="*/ 72471 h 858284"/>
              <a:gd name="connsiteX4" fmla="*/ 3248025 w 3248025"/>
              <a:gd name="connsiteY4" fmla="*/ 820184 h 858284"/>
              <a:gd name="connsiteX5" fmla="*/ 1219200 w 3248025"/>
              <a:gd name="connsiteY5" fmla="*/ 743984 h 858284"/>
              <a:gd name="connsiteX6" fmla="*/ 0 w 3248025"/>
              <a:gd name="connsiteY6" fmla="*/ 858284 h 858284"/>
              <a:gd name="connsiteX7" fmla="*/ 376237 w 3248025"/>
              <a:gd name="connsiteY7" fmla="*/ 72471 h 858284"/>
              <a:gd name="connsiteX0" fmla="*/ 376237 w 3248025"/>
              <a:gd name="connsiteY0" fmla="*/ 72471 h 858284"/>
              <a:gd name="connsiteX1" fmla="*/ 376237 w 3248025"/>
              <a:gd name="connsiteY1" fmla="*/ 81996 h 858284"/>
              <a:gd name="connsiteX2" fmla="*/ 790574 w 3248025"/>
              <a:gd name="connsiteY2" fmla="*/ 5796 h 858284"/>
              <a:gd name="connsiteX3" fmla="*/ 2828925 w 3248025"/>
              <a:gd name="connsiteY3" fmla="*/ 72471 h 858284"/>
              <a:gd name="connsiteX4" fmla="*/ 3248025 w 3248025"/>
              <a:gd name="connsiteY4" fmla="*/ 820184 h 858284"/>
              <a:gd name="connsiteX5" fmla="*/ 1219200 w 3248025"/>
              <a:gd name="connsiteY5" fmla="*/ 743984 h 858284"/>
              <a:gd name="connsiteX6" fmla="*/ 0 w 3248025"/>
              <a:gd name="connsiteY6" fmla="*/ 858284 h 858284"/>
              <a:gd name="connsiteX7" fmla="*/ 376237 w 3248025"/>
              <a:gd name="connsiteY7" fmla="*/ 72471 h 858284"/>
              <a:gd name="connsiteX0" fmla="*/ 376237 w 3295650"/>
              <a:gd name="connsiteY0" fmla="*/ 72471 h 877334"/>
              <a:gd name="connsiteX1" fmla="*/ 376237 w 3295650"/>
              <a:gd name="connsiteY1" fmla="*/ 81996 h 877334"/>
              <a:gd name="connsiteX2" fmla="*/ 790574 w 3295650"/>
              <a:gd name="connsiteY2" fmla="*/ 5796 h 877334"/>
              <a:gd name="connsiteX3" fmla="*/ 2828925 w 3295650"/>
              <a:gd name="connsiteY3" fmla="*/ 72471 h 877334"/>
              <a:gd name="connsiteX4" fmla="*/ 3295650 w 3295650"/>
              <a:gd name="connsiteY4" fmla="*/ 877334 h 877334"/>
              <a:gd name="connsiteX5" fmla="*/ 1219200 w 3295650"/>
              <a:gd name="connsiteY5" fmla="*/ 743984 h 877334"/>
              <a:gd name="connsiteX6" fmla="*/ 0 w 3295650"/>
              <a:gd name="connsiteY6" fmla="*/ 858284 h 877334"/>
              <a:gd name="connsiteX7" fmla="*/ 376237 w 3295650"/>
              <a:gd name="connsiteY7" fmla="*/ 72471 h 877334"/>
              <a:gd name="connsiteX0" fmla="*/ 376237 w 3295650"/>
              <a:gd name="connsiteY0" fmla="*/ 72471 h 877334"/>
              <a:gd name="connsiteX1" fmla="*/ 376237 w 3295650"/>
              <a:gd name="connsiteY1" fmla="*/ 81996 h 877334"/>
              <a:gd name="connsiteX2" fmla="*/ 790574 w 3295650"/>
              <a:gd name="connsiteY2" fmla="*/ 5796 h 877334"/>
              <a:gd name="connsiteX3" fmla="*/ 2828925 w 3295650"/>
              <a:gd name="connsiteY3" fmla="*/ 72471 h 877334"/>
              <a:gd name="connsiteX4" fmla="*/ 3295650 w 3295650"/>
              <a:gd name="connsiteY4" fmla="*/ 877334 h 877334"/>
              <a:gd name="connsiteX5" fmla="*/ 1219200 w 3295650"/>
              <a:gd name="connsiteY5" fmla="*/ 743984 h 877334"/>
              <a:gd name="connsiteX6" fmla="*/ 0 w 3295650"/>
              <a:gd name="connsiteY6" fmla="*/ 858284 h 877334"/>
              <a:gd name="connsiteX7" fmla="*/ 376237 w 3295650"/>
              <a:gd name="connsiteY7" fmla="*/ 72471 h 877334"/>
              <a:gd name="connsiteX0" fmla="*/ 376237 w 3295650"/>
              <a:gd name="connsiteY0" fmla="*/ 100521 h 905384"/>
              <a:gd name="connsiteX1" fmla="*/ 376237 w 3295650"/>
              <a:gd name="connsiteY1" fmla="*/ 110046 h 905384"/>
              <a:gd name="connsiteX2" fmla="*/ 790574 w 3295650"/>
              <a:gd name="connsiteY2" fmla="*/ 33846 h 905384"/>
              <a:gd name="connsiteX3" fmla="*/ 2828925 w 3295650"/>
              <a:gd name="connsiteY3" fmla="*/ 100521 h 905384"/>
              <a:gd name="connsiteX4" fmla="*/ 3295650 w 3295650"/>
              <a:gd name="connsiteY4" fmla="*/ 905384 h 905384"/>
              <a:gd name="connsiteX5" fmla="*/ 1219200 w 3295650"/>
              <a:gd name="connsiteY5" fmla="*/ 772034 h 905384"/>
              <a:gd name="connsiteX6" fmla="*/ 0 w 3295650"/>
              <a:gd name="connsiteY6" fmla="*/ 886334 h 905384"/>
              <a:gd name="connsiteX7" fmla="*/ 376237 w 3295650"/>
              <a:gd name="connsiteY7" fmla="*/ 100521 h 905384"/>
              <a:gd name="connsiteX0" fmla="*/ 376237 w 3295650"/>
              <a:gd name="connsiteY0" fmla="*/ 111648 h 916511"/>
              <a:gd name="connsiteX1" fmla="*/ 376237 w 3295650"/>
              <a:gd name="connsiteY1" fmla="*/ 121173 h 916511"/>
              <a:gd name="connsiteX2" fmla="*/ 947736 w 3295650"/>
              <a:gd name="connsiteY2" fmla="*/ 21160 h 916511"/>
              <a:gd name="connsiteX3" fmla="*/ 2828925 w 3295650"/>
              <a:gd name="connsiteY3" fmla="*/ 111648 h 916511"/>
              <a:gd name="connsiteX4" fmla="*/ 3295650 w 3295650"/>
              <a:gd name="connsiteY4" fmla="*/ 916511 h 916511"/>
              <a:gd name="connsiteX5" fmla="*/ 1219200 w 3295650"/>
              <a:gd name="connsiteY5" fmla="*/ 783161 h 916511"/>
              <a:gd name="connsiteX6" fmla="*/ 0 w 3295650"/>
              <a:gd name="connsiteY6" fmla="*/ 897461 h 916511"/>
              <a:gd name="connsiteX7" fmla="*/ 376237 w 3295650"/>
              <a:gd name="connsiteY7" fmla="*/ 111648 h 916511"/>
              <a:gd name="connsiteX0" fmla="*/ 376237 w 3295650"/>
              <a:gd name="connsiteY0" fmla="*/ 111648 h 916511"/>
              <a:gd name="connsiteX1" fmla="*/ 376237 w 3295650"/>
              <a:gd name="connsiteY1" fmla="*/ 121173 h 916511"/>
              <a:gd name="connsiteX2" fmla="*/ 947736 w 3295650"/>
              <a:gd name="connsiteY2" fmla="*/ 21160 h 916511"/>
              <a:gd name="connsiteX3" fmla="*/ 2828925 w 3295650"/>
              <a:gd name="connsiteY3" fmla="*/ 111648 h 916511"/>
              <a:gd name="connsiteX4" fmla="*/ 3295650 w 3295650"/>
              <a:gd name="connsiteY4" fmla="*/ 916511 h 916511"/>
              <a:gd name="connsiteX5" fmla="*/ 1219200 w 3295650"/>
              <a:gd name="connsiteY5" fmla="*/ 783161 h 916511"/>
              <a:gd name="connsiteX6" fmla="*/ 0 w 3295650"/>
              <a:gd name="connsiteY6" fmla="*/ 897461 h 916511"/>
              <a:gd name="connsiteX7" fmla="*/ 376237 w 3295650"/>
              <a:gd name="connsiteY7" fmla="*/ 111648 h 916511"/>
              <a:gd name="connsiteX0" fmla="*/ 376237 w 3295650"/>
              <a:gd name="connsiteY0" fmla="*/ 111648 h 916511"/>
              <a:gd name="connsiteX1" fmla="*/ 376237 w 3295650"/>
              <a:gd name="connsiteY1" fmla="*/ 121173 h 916511"/>
              <a:gd name="connsiteX2" fmla="*/ 947736 w 3295650"/>
              <a:gd name="connsiteY2" fmla="*/ 21160 h 916511"/>
              <a:gd name="connsiteX3" fmla="*/ 2828925 w 3295650"/>
              <a:gd name="connsiteY3" fmla="*/ 111648 h 916511"/>
              <a:gd name="connsiteX4" fmla="*/ 3295650 w 3295650"/>
              <a:gd name="connsiteY4" fmla="*/ 916511 h 916511"/>
              <a:gd name="connsiteX5" fmla="*/ 1214437 w 3295650"/>
              <a:gd name="connsiteY5" fmla="*/ 802211 h 916511"/>
              <a:gd name="connsiteX6" fmla="*/ 0 w 3295650"/>
              <a:gd name="connsiteY6" fmla="*/ 897461 h 916511"/>
              <a:gd name="connsiteX7" fmla="*/ 376237 w 3295650"/>
              <a:gd name="connsiteY7" fmla="*/ 111648 h 916511"/>
              <a:gd name="connsiteX0" fmla="*/ 0 w 3295650"/>
              <a:gd name="connsiteY0" fmla="*/ 897461 h 916511"/>
              <a:gd name="connsiteX1" fmla="*/ 376237 w 3295650"/>
              <a:gd name="connsiteY1" fmla="*/ 121173 h 916511"/>
              <a:gd name="connsiteX2" fmla="*/ 947736 w 3295650"/>
              <a:gd name="connsiteY2" fmla="*/ 21160 h 916511"/>
              <a:gd name="connsiteX3" fmla="*/ 2828925 w 3295650"/>
              <a:gd name="connsiteY3" fmla="*/ 111648 h 916511"/>
              <a:gd name="connsiteX4" fmla="*/ 3295650 w 3295650"/>
              <a:gd name="connsiteY4" fmla="*/ 916511 h 916511"/>
              <a:gd name="connsiteX5" fmla="*/ 1214437 w 3295650"/>
              <a:gd name="connsiteY5" fmla="*/ 802211 h 916511"/>
              <a:gd name="connsiteX6" fmla="*/ 0 w 3295650"/>
              <a:gd name="connsiteY6" fmla="*/ 897461 h 916511"/>
              <a:gd name="connsiteX0" fmla="*/ 0 w 3295650"/>
              <a:gd name="connsiteY0" fmla="*/ 880024 h 899074"/>
              <a:gd name="connsiteX1" fmla="*/ 376237 w 3295650"/>
              <a:gd name="connsiteY1" fmla="*/ 103736 h 899074"/>
              <a:gd name="connsiteX2" fmla="*/ 2828925 w 3295650"/>
              <a:gd name="connsiteY2" fmla="*/ 94211 h 899074"/>
              <a:gd name="connsiteX3" fmla="*/ 3295650 w 3295650"/>
              <a:gd name="connsiteY3" fmla="*/ 899074 h 899074"/>
              <a:gd name="connsiteX4" fmla="*/ 1214437 w 3295650"/>
              <a:gd name="connsiteY4" fmla="*/ 784774 h 899074"/>
              <a:gd name="connsiteX5" fmla="*/ 0 w 3295650"/>
              <a:gd name="connsiteY5" fmla="*/ 880024 h 899074"/>
              <a:gd name="connsiteX0" fmla="*/ 0 w 3295650"/>
              <a:gd name="connsiteY0" fmla="*/ 834872 h 853922"/>
              <a:gd name="connsiteX1" fmla="*/ 376237 w 3295650"/>
              <a:gd name="connsiteY1" fmla="*/ 58584 h 853922"/>
              <a:gd name="connsiteX2" fmla="*/ 2828925 w 3295650"/>
              <a:gd name="connsiteY2" fmla="*/ 49059 h 853922"/>
              <a:gd name="connsiteX3" fmla="*/ 3295650 w 3295650"/>
              <a:gd name="connsiteY3" fmla="*/ 853922 h 853922"/>
              <a:gd name="connsiteX4" fmla="*/ 1214437 w 3295650"/>
              <a:gd name="connsiteY4" fmla="*/ 739622 h 853922"/>
              <a:gd name="connsiteX5" fmla="*/ 0 w 3295650"/>
              <a:gd name="connsiteY5" fmla="*/ 834872 h 853922"/>
              <a:gd name="connsiteX0" fmla="*/ 0 w 3295650"/>
              <a:gd name="connsiteY0" fmla="*/ 880023 h 899073"/>
              <a:gd name="connsiteX1" fmla="*/ 376237 w 3295650"/>
              <a:gd name="connsiteY1" fmla="*/ 103735 h 899073"/>
              <a:gd name="connsiteX2" fmla="*/ 2828925 w 3295650"/>
              <a:gd name="connsiteY2" fmla="*/ 94210 h 899073"/>
              <a:gd name="connsiteX3" fmla="*/ 3295650 w 3295650"/>
              <a:gd name="connsiteY3" fmla="*/ 899073 h 899073"/>
              <a:gd name="connsiteX4" fmla="*/ 1214437 w 3295650"/>
              <a:gd name="connsiteY4" fmla="*/ 784773 h 899073"/>
              <a:gd name="connsiteX5" fmla="*/ 0 w 3295650"/>
              <a:gd name="connsiteY5" fmla="*/ 880023 h 899073"/>
              <a:gd name="connsiteX0" fmla="*/ 0 w 2839498"/>
              <a:gd name="connsiteY0" fmla="*/ 880023 h 880024"/>
              <a:gd name="connsiteX1" fmla="*/ 376237 w 2839498"/>
              <a:gd name="connsiteY1" fmla="*/ 103735 h 880024"/>
              <a:gd name="connsiteX2" fmla="*/ 2828925 w 2839498"/>
              <a:gd name="connsiteY2" fmla="*/ 94210 h 880024"/>
              <a:gd name="connsiteX3" fmla="*/ 1214437 w 2839498"/>
              <a:gd name="connsiteY3" fmla="*/ 784773 h 880024"/>
              <a:gd name="connsiteX4" fmla="*/ 0 w 2839498"/>
              <a:gd name="connsiteY4" fmla="*/ 880023 h 880024"/>
              <a:gd name="connsiteX0" fmla="*/ 0 w 2840070"/>
              <a:gd name="connsiteY0" fmla="*/ 880023 h 880024"/>
              <a:gd name="connsiteX1" fmla="*/ 376237 w 2840070"/>
              <a:gd name="connsiteY1" fmla="*/ 103735 h 880024"/>
              <a:gd name="connsiteX2" fmla="*/ 2828925 w 2840070"/>
              <a:gd name="connsiteY2" fmla="*/ 94210 h 880024"/>
              <a:gd name="connsiteX3" fmla="*/ 1286148 w 2840070"/>
              <a:gd name="connsiteY3" fmla="*/ 561813 h 880024"/>
              <a:gd name="connsiteX4" fmla="*/ 0 w 2840070"/>
              <a:gd name="connsiteY4" fmla="*/ 880023 h 880024"/>
              <a:gd name="connsiteX0" fmla="*/ 0 w 2841895"/>
              <a:gd name="connsiteY0" fmla="*/ 880023 h 880024"/>
              <a:gd name="connsiteX1" fmla="*/ 376237 w 2841895"/>
              <a:gd name="connsiteY1" fmla="*/ 103735 h 880024"/>
              <a:gd name="connsiteX2" fmla="*/ 2828925 w 2841895"/>
              <a:gd name="connsiteY2" fmla="*/ 94210 h 880024"/>
              <a:gd name="connsiteX3" fmla="*/ 1472603 w 2841895"/>
              <a:gd name="connsiteY3" fmla="*/ 710455 h 880024"/>
              <a:gd name="connsiteX4" fmla="*/ 0 w 2841895"/>
              <a:gd name="connsiteY4" fmla="*/ 880023 h 880024"/>
              <a:gd name="connsiteX0" fmla="*/ 0 w 2849249"/>
              <a:gd name="connsiteY0" fmla="*/ 880023 h 880024"/>
              <a:gd name="connsiteX1" fmla="*/ 376237 w 2849249"/>
              <a:gd name="connsiteY1" fmla="*/ 103735 h 880024"/>
              <a:gd name="connsiteX2" fmla="*/ 2828925 w 2849249"/>
              <a:gd name="connsiteY2" fmla="*/ 94210 h 880024"/>
              <a:gd name="connsiteX3" fmla="*/ 1472603 w 2849249"/>
              <a:gd name="connsiteY3" fmla="*/ 710455 h 880024"/>
              <a:gd name="connsiteX4" fmla="*/ 0 w 2849249"/>
              <a:gd name="connsiteY4" fmla="*/ 880023 h 880024"/>
              <a:gd name="connsiteX0" fmla="*/ 0 w 2976580"/>
              <a:gd name="connsiteY0" fmla="*/ 880023 h 880024"/>
              <a:gd name="connsiteX1" fmla="*/ 376237 w 2976580"/>
              <a:gd name="connsiteY1" fmla="*/ 103735 h 880024"/>
              <a:gd name="connsiteX2" fmla="*/ 2828925 w 2976580"/>
              <a:gd name="connsiteY2" fmla="*/ 94210 h 880024"/>
              <a:gd name="connsiteX3" fmla="*/ 2333172 w 2976580"/>
              <a:gd name="connsiteY3" fmla="*/ 623746 h 880024"/>
              <a:gd name="connsiteX4" fmla="*/ 0 w 2976580"/>
              <a:gd name="connsiteY4" fmla="*/ 880023 h 88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580" h="880024">
                <a:moveTo>
                  <a:pt x="0" y="880023"/>
                </a:moveTo>
                <a:lnTo>
                  <a:pt x="376237" y="103735"/>
                </a:lnTo>
                <a:cubicBezTo>
                  <a:pt x="957262" y="-27234"/>
                  <a:pt x="2342356" y="-38346"/>
                  <a:pt x="2828925" y="94210"/>
                </a:cubicBezTo>
                <a:cubicBezTo>
                  <a:pt x="2968625" y="207716"/>
                  <a:pt x="3234940" y="542327"/>
                  <a:pt x="2333172" y="623746"/>
                </a:cubicBezTo>
                <a:cubicBezTo>
                  <a:pt x="1431404" y="705165"/>
                  <a:pt x="315913" y="812555"/>
                  <a:pt x="0" y="880023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 flipH="1">
            <a:off x="5203582" y="2236034"/>
            <a:ext cx="494183" cy="122265"/>
          </a:xfrm>
          <a:custGeom>
            <a:avLst/>
            <a:gdLst>
              <a:gd name="connsiteX0" fmla="*/ 452437 w 3248025"/>
              <a:gd name="connsiteY0" fmla="*/ 41750 h 808513"/>
              <a:gd name="connsiteX1" fmla="*/ 452437 w 3248025"/>
              <a:gd name="connsiteY1" fmla="*/ 184625 h 808513"/>
              <a:gd name="connsiteX2" fmla="*/ 2828925 w 3248025"/>
              <a:gd name="connsiteY2" fmla="*/ 22700 h 808513"/>
              <a:gd name="connsiteX3" fmla="*/ 3248025 w 3248025"/>
              <a:gd name="connsiteY3" fmla="*/ 770413 h 808513"/>
              <a:gd name="connsiteX4" fmla="*/ 685800 w 3248025"/>
              <a:gd name="connsiteY4" fmla="*/ 732313 h 808513"/>
              <a:gd name="connsiteX5" fmla="*/ 0 w 3248025"/>
              <a:gd name="connsiteY5" fmla="*/ 808513 h 808513"/>
              <a:gd name="connsiteX6" fmla="*/ 452437 w 3248025"/>
              <a:gd name="connsiteY6" fmla="*/ 41750 h 808513"/>
              <a:gd name="connsiteX0" fmla="*/ 452437 w 3248025"/>
              <a:gd name="connsiteY0" fmla="*/ 92210 h 858973"/>
              <a:gd name="connsiteX1" fmla="*/ 790574 w 3248025"/>
              <a:gd name="connsiteY1" fmla="*/ 6485 h 858973"/>
              <a:gd name="connsiteX2" fmla="*/ 2828925 w 3248025"/>
              <a:gd name="connsiteY2" fmla="*/ 73160 h 858973"/>
              <a:gd name="connsiteX3" fmla="*/ 3248025 w 3248025"/>
              <a:gd name="connsiteY3" fmla="*/ 820873 h 858973"/>
              <a:gd name="connsiteX4" fmla="*/ 685800 w 3248025"/>
              <a:gd name="connsiteY4" fmla="*/ 782773 h 858973"/>
              <a:gd name="connsiteX5" fmla="*/ 0 w 3248025"/>
              <a:gd name="connsiteY5" fmla="*/ 858973 h 858973"/>
              <a:gd name="connsiteX6" fmla="*/ 452437 w 3248025"/>
              <a:gd name="connsiteY6" fmla="*/ 92210 h 858973"/>
              <a:gd name="connsiteX0" fmla="*/ 452437 w 3248025"/>
              <a:gd name="connsiteY0" fmla="*/ 91521 h 858284"/>
              <a:gd name="connsiteX1" fmla="*/ 376237 w 3248025"/>
              <a:gd name="connsiteY1" fmla="*/ 81996 h 858284"/>
              <a:gd name="connsiteX2" fmla="*/ 790574 w 3248025"/>
              <a:gd name="connsiteY2" fmla="*/ 5796 h 858284"/>
              <a:gd name="connsiteX3" fmla="*/ 2828925 w 3248025"/>
              <a:gd name="connsiteY3" fmla="*/ 72471 h 858284"/>
              <a:gd name="connsiteX4" fmla="*/ 3248025 w 3248025"/>
              <a:gd name="connsiteY4" fmla="*/ 820184 h 858284"/>
              <a:gd name="connsiteX5" fmla="*/ 685800 w 3248025"/>
              <a:gd name="connsiteY5" fmla="*/ 782084 h 858284"/>
              <a:gd name="connsiteX6" fmla="*/ 0 w 3248025"/>
              <a:gd name="connsiteY6" fmla="*/ 858284 h 858284"/>
              <a:gd name="connsiteX7" fmla="*/ 452437 w 3248025"/>
              <a:gd name="connsiteY7" fmla="*/ 91521 h 858284"/>
              <a:gd name="connsiteX0" fmla="*/ 376237 w 3248025"/>
              <a:gd name="connsiteY0" fmla="*/ 72471 h 858284"/>
              <a:gd name="connsiteX1" fmla="*/ 376237 w 3248025"/>
              <a:gd name="connsiteY1" fmla="*/ 81996 h 858284"/>
              <a:gd name="connsiteX2" fmla="*/ 790574 w 3248025"/>
              <a:gd name="connsiteY2" fmla="*/ 5796 h 858284"/>
              <a:gd name="connsiteX3" fmla="*/ 2828925 w 3248025"/>
              <a:gd name="connsiteY3" fmla="*/ 72471 h 858284"/>
              <a:gd name="connsiteX4" fmla="*/ 3248025 w 3248025"/>
              <a:gd name="connsiteY4" fmla="*/ 820184 h 858284"/>
              <a:gd name="connsiteX5" fmla="*/ 685800 w 3248025"/>
              <a:gd name="connsiteY5" fmla="*/ 782084 h 858284"/>
              <a:gd name="connsiteX6" fmla="*/ 0 w 3248025"/>
              <a:gd name="connsiteY6" fmla="*/ 858284 h 858284"/>
              <a:gd name="connsiteX7" fmla="*/ 376237 w 3248025"/>
              <a:gd name="connsiteY7" fmla="*/ 72471 h 858284"/>
              <a:gd name="connsiteX0" fmla="*/ 376237 w 3248025"/>
              <a:gd name="connsiteY0" fmla="*/ 72471 h 858284"/>
              <a:gd name="connsiteX1" fmla="*/ 376237 w 3248025"/>
              <a:gd name="connsiteY1" fmla="*/ 81996 h 858284"/>
              <a:gd name="connsiteX2" fmla="*/ 790574 w 3248025"/>
              <a:gd name="connsiteY2" fmla="*/ 5796 h 858284"/>
              <a:gd name="connsiteX3" fmla="*/ 2828925 w 3248025"/>
              <a:gd name="connsiteY3" fmla="*/ 72471 h 858284"/>
              <a:gd name="connsiteX4" fmla="*/ 3248025 w 3248025"/>
              <a:gd name="connsiteY4" fmla="*/ 820184 h 858284"/>
              <a:gd name="connsiteX5" fmla="*/ 1214438 w 3248025"/>
              <a:gd name="connsiteY5" fmla="*/ 782084 h 858284"/>
              <a:gd name="connsiteX6" fmla="*/ 0 w 3248025"/>
              <a:gd name="connsiteY6" fmla="*/ 858284 h 858284"/>
              <a:gd name="connsiteX7" fmla="*/ 376237 w 3248025"/>
              <a:gd name="connsiteY7" fmla="*/ 72471 h 858284"/>
              <a:gd name="connsiteX0" fmla="*/ 376237 w 3248025"/>
              <a:gd name="connsiteY0" fmla="*/ 72471 h 897243"/>
              <a:gd name="connsiteX1" fmla="*/ 376237 w 3248025"/>
              <a:gd name="connsiteY1" fmla="*/ 81996 h 897243"/>
              <a:gd name="connsiteX2" fmla="*/ 790574 w 3248025"/>
              <a:gd name="connsiteY2" fmla="*/ 5796 h 897243"/>
              <a:gd name="connsiteX3" fmla="*/ 2828925 w 3248025"/>
              <a:gd name="connsiteY3" fmla="*/ 72471 h 897243"/>
              <a:gd name="connsiteX4" fmla="*/ 3248025 w 3248025"/>
              <a:gd name="connsiteY4" fmla="*/ 820184 h 897243"/>
              <a:gd name="connsiteX5" fmla="*/ 1214438 w 3248025"/>
              <a:gd name="connsiteY5" fmla="*/ 782084 h 897243"/>
              <a:gd name="connsiteX6" fmla="*/ 0 w 3248025"/>
              <a:gd name="connsiteY6" fmla="*/ 858284 h 897243"/>
              <a:gd name="connsiteX7" fmla="*/ 376237 w 3248025"/>
              <a:gd name="connsiteY7" fmla="*/ 72471 h 897243"/>
              <a:gd name="connsiteX0" fmla="*/ 376237 w 3248025"/>
              <a:gd name="connsiteY0" fmla="*/ 72471 h 892451"/>
              <a:gd name="connsiteX1" fmla="*/ 376237 w 3248025"/>
              <a:gd name="connsiteY1" fmla="*/ 81996 h 892451"/>
              <a:gd name="connsiteX2" fmla="*/ 790574 w 3248025"/>
              <a:gd name="connsiteY2" fmla="*/ 5796 h 892451"/>
              <a:gd name="connsiteX3" fmla="*/ 2828925 w 3248025"/>
              <a:gd name="connsiteY3" fmla="*/ 72471 h 892451"/>
              <a:gd name="connsiteX4" fmla="*/ 3248025 w 3248025"/>
              <a:gd name="connsiteY4" fmla="*/ 820184 h 892451"/>
              <a:gd name="connsiteX5" fmla="*/ 1219200 w 3248025"/>
              <a:gd name="connsiteY5" fmla="*/ 743984 h 892451"/>
              <a:gd name="connsiteX6" fmla="*/ 0 w 3248025"/>
              <a:gd name="connsiteY6" fmla="*/ 858284 h 892451"/>
              <a:gd name="connsiteX7" fmla="*/ 376237 w 3248025"/>
              <a:gd name="connsiteY7" fmla="*/ 72471 h 892451"/>
              <a:gd name="connsiteX0" fmla="*/ 376237 w 3248025"/>
              <a:gd name="connsiteY0" fmla="*/ 72471 h 858284"/>
              <a:gd name="connsiteX1" fmla="*/ 376237 w 3248025"/>
              <a:gd name="connsiteY1" fmla="*/ 81996 h 858284"/>
              <a:gd name="connsiteX2" fmla="*/ 790574 w 3248025"/>
              <a:gd name="connsiteY2" fmla="*/ 5796 h 858284"/>
              <a:gd name="connsiteX3" fmla="*/ 2828925 w 3248025"/>
              <a:gd name="connsiteY3" fmla="*/ 72471 h 858284"/>
              <a:gd name="connsiteX4" fmla="*/ 3248025 w 3248025"/>
              <a:gd name="connsiteY4" fmla="*/ 820184 h 858284"/>
              <a:gd name="connsiteX5" fmla="*/ 1219200 w 3248025"/>
              <a:gd name="connsiteY5" fmla="*/ 743984 h 858284"/>
              <a:gd name="connsiteX6" fmla="*/ 0 w 3248025"/>
              <a:gd name="connsiteY6" fmla="*/ 858284 h 858284"/>
              <a:gd name="connsiteX7" fmla="*/ 376237 w 3248025"/>
              <a:gd name="connsiteY7" fmla="*/ 72471 h 858284"/>
              <a:gd name="connsiteX0" fmla="*/ 376237 w 3248025"/>
              <a:gd name="connsiteY0" fmla="*/ 72471 h 858284"/>
              <a:gd name="connsiteX1" fmla="*/ 376237 w 3248025"/>
              <a:gd name="connsiteY1" fmla="*/ 81996 h 858284"/>
              <a:gd name="connsiteX2" fmla="*/ 790574 w 3248025"/>
              <a:gd name="connsiteY2" fmla="*/ 5796 h 858284"/>
              <a:gd name="connsiteX3" fmla="*/ 2828925 w 3248025"/>
              <a:gd name="connsiteY3" fmla="*/ 72471 h 858284"/>
              <a:gd name="connsiteX4" fmla="*/ 3248025 w 3248025"/>
              <a:gd name="connsiteY4" fmla="*/ 820184 h 858284"/>
              <a:gd name="connsiteX5" fmla="*/ 1219200 w 3248025"/>
              <a:gd name="connsiteY5" fmla="*/ 743984 h 858284"/>
              <a:gd name="connsiteX6" fmla="*/ 0 w 3248025"/>
              <a:gd name="connsiteY6" fmla="*/ 858284 h 858284"/>
              <a:gd name="connsiteX7" fmla="*/ 376237 w 3248025"/>
              <a:gd name="connsiteY7" fmla="*/ 72471 h 858284"/>
              <a:gd name="connsiteX0" fmla="*/ 376237 w 3295650"/>
              <a:gd name="connsiteY0" fmla="*/ 72471 h 877334"/>
              <a:gd name="connsiteX1" fmla="*/ 376237 w 3295650"/>
              <a:gd name="connsiteY1" fmla="*/ 81996 h 877334"/>
              <a:gd name="connsiteX2" fmla="*/ 790574 w 3295650"/>
              <a:gd name="connsiteY2" fmla="*/ 5796 h 877334"/>
              <a:gd name="connsiteX3" fmla="*/ 2828925 w 3295650"/>
              <a:gd name="connsiteY3" fmla="*/ 72471 h 877334"/>
              <a:gd name="connsiteX4" fmla="*/ 3295650 w 3295650"/>
              <a:gd name="connsiteY4" fmla="*/ 877334 h 877334"/>
              <a:gd name="connsiteX5" fmla="*/ 1219200 w 3295650"/>
              <a:gd name="connsiteY5" fmla="*/ 743984 h 877334"/>
              <a:gd name="connsiteX6" fmla="*/ 0 w 3295650"/>
              <a:gd name="connsiteY6" fmla="*/ 858284 h 877334"/>
              <a:gd name="connsiteX7" fmla="*/ 376237 w 3295650"/>
              <a:gd name="connsiteY7" fmla="*/ 72471 h 877334"/>
              <a:gd name="connsiteX0" fmla="*/ 376237 w 3295650"/>
              <a:gd name="connsiteY0" fmla="*/ 72471 h 877334"/>
              <a:gd name="connsiteX1" fmla="*/ 376237 w 3295650"/>
              <a:gd name="connsiteY1" fmla="*/ 81996 h 877334"/>
              <a:gd name="connsiteX2" fmla="*/ 790574 w 3295650"/>
              <a:gd name="connsiteY2" fmla="*/ 5796 h 877334"/>
              <a:gd name="connsiteX3" fmla="*/ 2828925 w 3295650"/>
              <a:gd name="connsiteY3" fmla="*/ 72471 h 877334"/>
              <a:gd name="connsiteX4" fmla="*/ 3295650 w 3295650"/>
              <a:gd name="connsiteY4" fmla="*/ 877334 h 877334"/>
              <a:gd name="connsiteX5" fmla="*/ 1219200 w 3295650"/>
              <a:gd name="connsiteY5" fmla="*/ 743984 h 877334"/>
              <a:gd name="connsiteX6" fmla="*/ 0 w 3295650"/>
              <a:gd name="connsiteY6" fmla="*/ 858284 h 877334"/>
              <a:gd name="connsiteX7" fmla="*/ 376237 w 3295650"/>
              <a:gd name="connsiteY7" fmla="*/ 72471 h 877334"/>
              <a:gd name="connsiteX0" fmla="*/ 376237 w 3295650"/>
              <a:gd name="connsiteY0" fmla="*/ 100521 h 905384"/>
              <a:gd name="connsiteX1" fmla="*/ 376237 w 3295650"/>
              <a:gd name="connsiteY1" fmla="*/ 110046 h 905384"/>
              <a:gd name="connsiteX2" fmla="*/ 790574 w 3295650"/>
              <a:gd name="connsiteY2" fmla="*/ 33846 h 905384"/>
              <a:gd name="connsiteX3" fmla="*/ 2828925 w 3295650"/>
              <a:gd name="connsiteY3" fmla="*/ 100521 h 905384"/>
              <a:gd name="connsiteX4" fmla="*/ 3295650 w 3295650"/>
              <a:gd name="connsiteY4" fmla="*/ 905384 h 905384"/>
              <a:gd name="connsiteX5" fmla="*/ 1219200 w 3295650"/>
              <a:gd name="connsiteY5" fmla="*/ 772034 h 905384"/>
              <a:gd name="connsiteX6" fmla="*/ 0 w 3295650"/>
              <a:gd name="connsiteY6" fmla="*/ 886334 h 905384"/>
              <a:gd name="connsiteX7" fmla="*/ 376237 w 3295650"/>
              <a:gd name="connsiteY7" fmla="*/ 100521 h 905384"/>
              <a:gd name="connsiteX0" fmla="*/ 376237 w 3295650"/>
              <a:gd name="connsiteY0" fmla="*/ 111648 h 916511"/>
              <a:gd name="connsiteX1" fmla="*/ 376237 w 3295650"/>
              <a:gd name="connsiteY1" fmla="*/ 121173 h 916511"/>
              <a:gd name="connsiteX2" fmla="*/ 947736 w 3295650"/>
              <a:gd name="connsiteY2" fmla="*/ 21160 h 916511"/>
              <a:gd name="connsiteX3" fmla="*/ 2828925 w 3295650"/>
              <a:gd name="connsiteY3" fmla="*/ 111648 h 916511"/>
              <a:gd name="connsiteX4" fmla="*/ 3295650 w 3295650"/>
              <a:gd name="connsiteY4" fmla="*/ 916511 h 916511"/>
              <a:gd name="connsiteX5" fmla="*/ 1219200 w 3295650"/>
              <a:gd name="connsiteY5" fmla="*/ 783161 h 916511"/>
              <a:gd name="connsiteX6" fmla="*/ 0 w 3295650"/>
              <a:gd name="connsiteY6" fmla="*/ 897461 h 916511"/>
              <a:gd name="connsiteX7" fmla="*/ 376237 w 3295650"/>
              <a:gd name="connsiteY7" fmla="*/ 111648 h 916511"/>
              <a:gd name="connsiteX0" fmla="*/ 376237 w 3295650"/>
              <a:gd name="connsiteY0" fmla="*/ 111648 h 916511"/>
              <a:gd name="connsiteX1" fmla="*/ 376237 w 3295650"/>
              <a:gd name="connsiteY1" fmla="*/ 121173 h 916511"/>
              <a:gd name="connsiteX2" fmla="*/ 947736 w 3295650"/>
              <a:gd name="connsiteY2" fmla="*/ 21160 h 916511"/>
              <a:gd name="connsiteX3" fmla="*/ 2828925 w 3295650"/>
              <a:gd name="connsiteY3" fmla="*/ 111648 h 916511"/>
              <a:gd name="connsiteX4" fmla="*/ 3295650 w 3295650"/>
              <a:gd name="connsiteY4" fmla="*/ 916511 h 916511"/>
              <a:gd name="connsiteX5" fmla="*/ 1219200 w 3295650"/>
              <a:gd name="connsiteY5" fmla="*/ 783161 h 916511"/>
              <a:gd name="connsiteX6" fmla="*/ 0 w 3295650"/>
              <a:gd name="connsiteY6" fmla="*/ 897461 h 916511"/>
              <a:gd name="connsiteX7" fmla="*/ 376237 w 3295650"/>
              <a:gd name="connsiteY7" fmla="*/ 111648 h 916511"/>
              <a:gd name="connsiteX0" fmla="*/ 376237 w 3295650"/>
              <a:gd name="connsiteY0" fmla="*/ 111648 h 916511"/>
              <a:gd name="connsiteX1" fmla="*/ 376237 w 3295650"/>
              <a:gd name="connsiteY1" fmla="*/ 121173 h 916511"/>
              <a:gd name="connsiteX2" fmla="*/ 947736 w 3295650"/>
              <a:gd name="connsiteY2" fmla="*/ 21160 h 916511"/>
              <a:gd name="connsiteX3" fmla="*/ 2828925 w 3295650"/>
              <a:gd name="connsiteY3" fmla="*/ 111648 h 916511"/>
              <a:gd name="connsiteX4" fmla="*/ 3295650 w 3295650"/>
              <a:gd name="connsiteY4" fmla="*/ 916511 h 916511"/>
              <a:gd name="connsiteX5" fmla="*/ 1214437 w 3295650"/>
              <a:gd name="connsiteY5" fmla="*/ 802211 h 916511"/>
              <a:gd name="connsiteX6" fmla="*/ 0 w 3295650"/>
              <a:gd name="connsiteY6" fmla="*/ 897461 h 916511"/>
              <a:gd name="connsiteX7" fmla="*/ 376237 w 3295650"/>
              <a:gd name="connsiteY7" fmla="*/ 111648 h 916511"/>
              <a:gd name="connsiteX0" fmla="*/ 0 w 3295650"/>
              <a:gd name="connsiteY0" fmla="*/ 897461 h 916511"/>
              <a:gd name="connsiteX1" fmla="*/ 376237 w 3295650"/>
              <a:gd name="connsiteY1" fmla="*/ 121173 h 916511"/>
              <a:gd name="connsiteX2" fmla="*/ 947736 w 3295650"/>
              <a:gd name="connsiteY2" fmla="*/ 21160 h 916511"/>
              <a:gd name="connsiteX3" fmla="*/ 2828925 w 3295650"/>
              <a:gd name="connsiteY3" fmla="*/ 111648 h 916511"/>
              <a:gd name="connsiteX4" fmla="*/ 3295650 w 3295650"/>
              <a:gd name="connsiteY4" fmla="*/ 916511 h 916511"/>
              <a:gd name="connsiteX5" fmla="*/ 1214437 w 3295650"/>
              <a:gd name="connsiteY5" fmla="*/ 802211 h 916511"/>
              <a:gd name="connsiteX6" fmla="*/ 0 w 3295650"/>
              <a:gd name="connsiteY6" fmla="*/ 897461 h 916511"/>
              <a:gd name="connsiteX0" fmla="*/ 0 w 3295650"/>
              <a:gd name="connsiteY0" fmla="*/ 880024 h 899074"/>
              <a:gd name="connsiteX1" fmla="*/ 376237 w 3295650"/>
              <a:gd name="connsiteY1" fmla="*/ 103736 h 899074"/>
              <a:gd name="connsiteX2" fmla="*/ 2828925 w 3295650"/>
              <a:gd name="connsiteY2" fmla="*/ 94211 h 899074"/>
              <a:gd name="connsiteX3" fmla="*/ 3295650 w 3295650"/>
              <a:gd name="connsiteY3" fmla="*/ 899074 h 899074"/>
              <a:gd name="connsiteX4" fmla="*/ 1214437 w 3295650"/>
              <a:gd name="connsiteY4" fmla="*/ 784774 h 899074"/>
              <a:gd name="connsiteX5" fmla="*/ 0 w 3295650"/>
              <a:gd name="connsiteY5" fmla="*/ 880024 h 899074"/>
              <a:gd name="connsiteX0" fmla="*/ 0 w 3295650"/>
              <a:gd name="connsiteY0" fmla="*/ 834872 h 853922"/>
              <a:gd name="connsiteX1" fmla="*/ 376237 w 3295650"/>
              <a:gd name="connsiteY1" fmla="*/ 58584 h 853922"/>
              <a:gd name="connsiteX2" fmla="*/ 2828925 w 3295650"/>
              <a:gd name="connsiteY2" fmla="*/ 49059 h 853922"/>
              <a:gd name="connsiteX3" fmla="*/ 3295650 w 3295650"/>
              <a:gd name="connsiteY3" fmla="*/ 853922 h 853922"/>
              <a:gd name="connsiteX4" fmla="*/ 1214437 w 3295650"/>
              <a:gd name="connsiteY4" fmla="*/ 739622 h 853922"/>
              <a:gd name="connsiteX5" fmla="*/ 0 w 3295650"/>
              <a:gd name="connsiteY5" fmla="*/ 834872 h 853922"/>
              <a:gd name="connsiteX0" fmla="*/ 0 w 3295650"/>
              <a:gd name="connsiteY0" fmla="*/ 880023 h 899073"/>
              <a:gd name="connsiteX1" fmla="*/ 376237 w 3295650"/>
              <a:gd name="connsiteY1" fmla="*/ 103735 h 899073"/>
              <a:gd name="connsiteX2" fmla="*/ 2828925 w 3295650"/>
              <a:gd name="connsiteY2" fmla="*/ 94210 h 899073"/>
              <a:gd name="connsiteX3" fmla="*/ 3295650 w 3295650"/>
              <a:gd name="connsiteY3" fmla="*/ 899073 h 899073"/>
              <a:gd name="connsiteX4" fmla="*/ 1214437 w 3295650"/>
              <a:gd name="connsiteY4" fmla="*/ 784773 h 899073"/>
              <a:gd name="connsiteX5" fmla="*/ 0 w 3295650"/>
              <a:gd name="connsiteY5" fmla="*/ 880023 h 899073"/>
              <a:gd name="connsiteX0" fmla="*/ 0 w 2839498"/>
              <a:gd name="connsiteY0" fmla="*/ 880023 h 880024"/>
              <a:gd name="connsiteX1" fmla="*/ 376237 w 2839498"/>
              <a:gd name="connsiteY1" fmla="*/ 103735 h 880024"/>
              <a:gd name="connsiteX2" fmla="*/ 2828925 w 2839498"/>
              <a:gd name="connsiteY2" fmla="*/ 94210 h 880024"/>
              <a:gd name="connsiteX3" fmla="*/ 1214437 w 2839498"/>
              <a:gd name="connsiteY3" fmla="*/ 784773 h 880024"/>
              <a:gd name="connsiteX4" fmla="*/ 0 w 2839498"/>
              <a:gd name="connsiteY4" fmla="*/ 880023 h 880024"/>
              <a:gd name="connsiteX0" fmla="*/ 0 w 2840070"/>
              <a:gd name="connsiteY0" fmla="*/ 880023 h 880024"/>
              <a:gd name="connsiteX1" fmla="*/ 376237 w 2840070"/>
              <a:gd name="connsiteY1" fmla="*/ 103735 h 880024"/>
              <a:gd name="connsiteX2" fmla="*/ 2828925 w 2840070"/>
              <a:gd name="connsiteY2" fmla="*/ 94210 h 880024"/>
              <a:gd name="connsiteX3" fmla="*/ 1286148 w 2840070"/>
              <a:gd name="connsiteY3" fmla="*/ 561813 h 880024"/>
              <a:gd name="connsiteX4" fmla="*/ 0 w 2840070"/>
              <a:gd name="connsiteY4" fmla="*/ 880023 h 880024"/>
              <a:gd name="connsiteX0" fmla="*/ 0 w 2841895"/>
              <a:gd name="connsiteY0" fmla="*/ 880023 h 880024"/>
              <a:gd name="connsiteX1" fmla="*/ 376237 w 2841895"/>
              <a:gd name="connsiteY1" fmla="*/ 103735 h 880024"/>
              <a:gd name="connsiteX2" fmla="*/ 2828925 w 2841895"/>
              <a:gd name="connsiteY2" fmla="*/ 94210 h 880024"/>
              <a:gd name="connsiteX3" fmla="*/ 1472603 w 2841895"/>
              <a:gd name="connsiteY3" fmla="*/ 710455 h 880024"/>
              <a:gd name="connsiteX4" fmla="*/ 0 w 2841895"/>
              <a:gd name="connsiteY4" fmla="*/ 880023 h 880024"/>
              <a:gd name="connsiteX0" fmla="*/ 0 w 2849249"/>
              <a:gd name="connsiteY0" fmla="*/ 880023 h 880024"/>
              <a:gd name="connsiteX1" fmla="*/ 376237 w 2849249"/>
              <a:gd name="connsiteY1" fmla="*/ 103735 h 880024"/>
              <a:gd name="connsiteX2" fmla="*/ 2828925 w 2849249"/>
              <a:gd name="connsiteY2" fmla="*/ 94210 h 880024"/>
              <a:gd name="connsiteX3" fmla="*/ 1472603 w 2849249"/>
              <a:gd name="connsiteY3" fmla="*/ 710455 h 880024"/>
              <a:gd name="connsiteX4" fmla="*/ 0 w 2849249"/>
              <a:gd name="connsiteY4" fmla="*/ 880023 h 880024"/>
              <a:gd name="connsiteX0" fmla="*/ 0 w 2976580"/>
              <a:gd name="connsiteY0" fmla="*/ 880023 h 880024"/>
              <a:gd name="connsiteX1" fmla="*/ 376237 w 2976580"/>
              <a:gd name="connsiteY1" fmla="*/ 103735 h 880024"/>
              <a:gd name="connsiteX2" fmla="*/ 2828925 w 2976580"/>
              <a:gd name="connsiteY2" fmla="*/ 94210 h 880024"/>
              <a:gd name="connsiteX3" fmla="*/ 2333172 w 2976580"/>
              <a:gd name="connsiteY3" fmla="*/ 623746 h 880024"/>
              <a:gd name="connsiteX4" fmla="*/ 0 w 2976580"/>
              <a:gd name="connsiteY4" fmla="*/ 880023 h 88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580" h="880024">
                <a:moveTo>
                  <a:pt x="0" y="880023"/>
                </a:moveTo>
                <a:lnTo>
                  <a:pt x="376237" y="103735"/>
                </a:lnTo>
                <a:cubicBezTo>
                  <a:pt x="957262" y="-27234"/>
                  <a:pt x="2342356" y="-38346"/>
                  <a:pt x="2828925" y="94210"/>
                </a:cubicBezTo>
                <a:cubicBezTo>
                  <a:pt x="2968625" y="207716"/>
                  <a:pt x="3234940" y="542327"/>
                  <a:pt x="2333172" y="623746"/>
                </a:cubicBezTo>
                <a:cubicBezTo>
                  <a:pt x="1431404" y="705165"/>
                  <a:pt x="315913" y="812555"/>
                  <a:pt x="0" y="880023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16" descr="C:\Users\ADMIN\Desktop\Images\rain93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1394277"/>
            <a:ext cx="9525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6" descr="C:\Users\ADMIN\Desktop\Images\rain93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372765"/>
            <a:ext cx="9525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6" descr="C:\Users\ADMIN\Desktop\Images\rain93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450" y="1175899"/>
            <a:ext cx="952500" cy="131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6" descr="C:\Users\ADMIN\Desktop\Images\rain93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154387"/>
            <a:ext cx="952500" cy="131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6" descr="C:\Users\ADMIN\Desktop\Images\rain93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1139225"/>
            <a:ext cx="952500" cy="131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6" descr="C:\Users\ADMIN\Desktop\Images\rain93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1192643"/>
            <a:ext cx="952500" cy="131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6" descr="C:\Users\ADMIN\Desktop\Images\rain93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1421415"/>
            <a:ext cx="9525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6" descr="C:\Users\ADMIN\Desktop\Images\rain93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1340937"/>
            <a:ext cx="9525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6" descr="C:\Users\ADMIN\Desktop\Images\rain93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142723"/>
            <a:ext cx="952500" cy="131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6" descr="C:\Users\ADMIN\Desktop\Images\rain93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142723"/>
            <a:ext cx="952500" cy="131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6" descr="C:\Users\ADMIN\Desktop\Images\rain93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1394277"/>
            <a:ext cx="9525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6" name="Rounded Rectangle 275"/>
          <p:cNvSpPr/>
          <p:nvPr/>
        </p:nvSpPr>
        <p:spPr>
          <a:xfrm>
            <a:off x="5473700" y="431085"/>
            <a:ext cx="1885950" cy="246888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ounded Rectangle 276"/>
          <p:cNvSpPr/>
          <p:nvPr/>
        </p:nvSpPr>
        <p:spPr>
          <a:xfrm>
            <a:off x="868045" y="670758"/>
            <a:ext cx="2351406" cy="246888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1328" name="Straight Connector 611327"/>
          <p:cNvCxnSpPr/>
          <p:nvPr/>
        </p:nvCxnSpPr>
        <p:spPr>
          <a:xfrm>
            <a:off x="2722706" y="2015451"/>
            <a:ext cx="594681" cy="329084"/>
          </a:xfrm>
          <a:prstGeom prst="line">
            <a:avLst/>
          </a:prstGeom>
          <a:ln w="19050">
            <a:solidFill>
              <a:srgbClr val="FFFF00"/>
            </a:solidFill>
            <a:headEnd type="arrow" w="med" len="med"/>
            <a:tailEnd type="arrow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Rectangle 280"/>
          <p:cNvSpPr/>
          <p:nvPr/>
        </p:nvSpPr>
        <p:spPr>
          <a:xfrm>
            <a:off x="2541947" y="2065855"/>
            <a:ext cx="70828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FF0000"/>
                </a:solidFill>
                <a:latin typeface="Bookman Old Style" panose="02050604050505020204" pitchFamily="18" charset="0"/>
              </a:rPr>
              <a:t>25 cm</a:t>
            </a:r>
            <a:endParaRPr lang="en-US" sz="1100" b="1" baseline="30000" dirty="0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82" name="Rounded Rectangle 281"/>
          <p:cNvSpPr/>
          <p:nvPr/>
        </p:nvSpPr>
        <p:spPr>
          <a:xfrm>
            <a:off x="3238500" y="671623"/>
            <a:ext cx="3770528" cy="246888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5247" y="374650"/>
            <a:ext cx="7162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Q.   </a:t>
            </a:r>
            <a:r>
              <a:rPr lang="en-US" sz="160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A car has two wipers which do not overlap. Each wiper has a </a:t>
            </a:r>
            <a:endParaRPr lang="en-US" sz="1600" b="1" dirty="0" smtClean="0">
              <a:solidFill>
                <a:srgbClr val="0000FF"/>
              </a:solidFill>
              <a:latin typeface="Bookman Old Style" panose="02050604050505020204" pitchFamily="18" charset="0"/>
            </a:endParaRPr>
          </a:p>
          <a:p>
            <a:r>
              <a:rPr lang="en-US" sz="160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 </a:t>
            </a:r>
            <a:r>
              <a:rPr lang="en-US" sz="160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     blade </a:t>
            </a:r>
            <a:r>
              <a:rPr lang="en-US" sz="160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of length 25 cm sweeping through an angle of 115°. </a:t>
            </a:r>
            <a:endParaRPr lang="en-US" sz="1600" b="1" dirty="0" smtClean="0">
              <a:solidFill>
                <a:srgbClr val="0000FF"/>
              </a:solidFill>
              <a:latin typeface="Bookman Old Style" panose="02050604050505020204" pitchFamily="18" charset="0"/>
            </a:endParaRPr>
          </a:p>
          <a:p>
            <a:r>
              <a:rPr lang="en-US" sz="160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 </a:t>
            </a:r>
            <a:r>
              <a:rPr lang="en-US" sz="160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     Find </a:t>
            </a:r>
            <a:r>
              <a:rPr lang="en-US" sz="160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the total area cleaned at each sweep of the blades.</a:t>
            </a:r>
          </a:p>
        </p:txBody>
      </p:sp>
      <p:sp>
        <p:nvSpPr>
          <p:cNvPr id="290" name="Arc 289"/>
          <p:cNvSpPr/>
          <p:nvPr/>
        </p:nvSpPr>
        <p:spPr>
          <a:xfrm>
            <a:off x="2697959" y="1587251"/>
            <a:ext cx="1387478" cy="1387476"/>
          </a:xfrm>
          <a:prstGeom prst="arc">
            <a:avLst>
              <a:gd name="adj1" fmla="val 12608208"/>
              <a:gd name="adj2" fmla="val 19667011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Arc 290"/>
          <p:cNvSpPr/>
          <p:nvPr/>
        </p:nvSpPr>
        <p:spPr>
          <a:xfrm>
            <a:off x="4005266" y="1583531"/>
            <a:ext cx="1387478" cy="1387476"/>
          </a:xfrm>
          <a:prstGeom prst="arc">
            <a:avLst>
              <a:gd name="adj1" fmla="val 12608208"/>
              <a:gd name="adj2" fmla="val 19667011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Arc 282"/>
          <p:cNvSpPr/>
          <p:nvPr/>
        </p:nvSpPr>
        <p:spPr>
          <a:xfrm>
            <a:off x="3259845" y="2143125"/>
            <a:ext cx="273220" cy="273220"/>
          </a:xfrm>
          <a:prstGeom prst="arc">
            <a:avLst>
              <a:gd name="adj1" fmla="val 12608208"/>
              <a:gd name="adj2" fmla="val 1966701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3143252" y="1926085"/>
            <a:ext cx="51271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 smtClean="0">
                <a:latin typeface="Bookman Old Style" panose="02050604050505020204" pitchFamily="18" charset="0"/>
              </a:rPr>
              <a:t>115º</a:t>
            </a:r>
            <a:endParaRPr lang="en-US" sz="10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287" name="Arc 286"/>
          <p:cNvSpPr/>
          <p:nvPr/>
        </p:nvSpPr>
        <p:spPr>
          <a:xfrm>
            <a:off x="4565608" y="2143467"/>
            <a:ext cx="273220" cy="273220"/>
          </a:xfrm>
          <a:prstGeom prst="arc">
            <a:avLst>
              <a:gd name="adj1" fmla="val 12608208"/>
              <a:gd name="adj2" fmla="val 1966701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4449015" y="1926427"/>
            <a:ext cx="51271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 smtClean="0">
                <a:latin typeface="Bookman Old Style" panose="02050604050505020204" pitchFamily="18" charset="0"/>
              </a:rPr>
              <a:t>115º</a:t>
            </a:r>
            <a:endParaRPr lang="en-US" sz="10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0375" y="1154387"/>
            <a:ext cx="8226425" cy="3779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2128765" y="2284466"/>
            <a:ext cx="3895871" cy="1278492"/>
          </a:xfrm>
          <a:custGeom>
            <a:avLst/>
            <a:gdLst>
              <a:gd name="connsiteX0" fmla="*/ 215250 w 3934830"/>
              <a:gd name="connsiteY0" fmla="*/ 19050 h 1278492"/>
              <a:gd name="connsiteX1" fmla="*/ 191438 w 3934830"/>
              <a:gd name="connsiteY1" fmla="*/ 233363 h 1278492"/>
              <a:gd name="connsiteX2" fmla="*/ 120000 w 3934830"/>
              <a:gd name="connsiteY2" fmla="*/ 419100 h 1278492"/>
              <a:gd name="connsiteX3" fmla="*/ 48563 w 3934830"/>
              <a:gd name="connsiteY3" fmla="*/ 485775 h 1278492"/>
              <a:gd name="connsiteX4" fmla="*/ 19988 w 3934830"/>
              <a:gd name="connsiteY4" fmla="*/ 704850 h 1278492"/>
              <a:gd name="connsiteX5" fmla="*/ 39038 w 3934830"/>
              <a:gd name="connsiteY5" fmla="*/ 1071563 h 1278492"/>
              <a:gd name="connsiteX6" fmla="*/ 5700 w 3934830"/>
              <a:gd name="connsiteY6" fmla="*/ 1238250 h 1278492"/>
              <a:gd name="connsiteX7" fmla="*/ 177150 w 3934830"/>
              <a:gd name="connsiteY7" fmla="*/ 1243013 h 1278492"/>
              <a:gd name="connsiteX8" fmla="*/ 967725 w 3934830"/>
              <a:gd name="connsiteY8" fmla="*/ 1252538 h 1278492"/>
              <a:gd name="connsiteX9" fmla="*/ 3915713 w 3934830"/>
              <a:gd name="connsiteY9" fmla="*/ 1257300 h 1278492"/>
              <a:gd name="connsiteX10" fmla="*/ 3882375 w 3934830"/>
              <a:gd name="connsiteY10" fmla="*/ 895350 h 1278492"/>
              <a:gd name="connsiteX11" fmla="*/ 3906188 w 3934830"/>
              <a:gd name="connsiteY11" fmla="*/ 519113 h 1278492"/>
              <a:gd name="connsiteX12" fmla="*/ 3782363 w 3934830"/>
              <a:gd name="connsiteY12" fmla="*/ 357188 h 1278492"/>
              <a:gd name="connsiteX13" fmla="*/ 3739500 w 3934830"/>
              <a:gd name="connsiteY13" fmla="*/ 166688 h 1278492"/>
              <a:gd name="connsiteX14" fmla="*/ 3925238 w 3934830"/>
              <a:gd name="connsiteY14" fmla="*/ 161925 h 1278492"/>
              <a:gd name="connsiteX15" fmla="*/ 3920475 w 3934830"/>
              <a:gd name="connsiteY15" fmla="*/ 128588 h 1278492"/>
              <a:gd name="connsiteX16" fmla="*/ 3739500 w 3934830"/>
              <a:gd name="connsiteY16" fmla="*/ 147638 h 1278492"/>
              <a:gd name="connsiteX17" fmla="*/ 3715688 w 3934830"/>
              <a:gd name="connsiteY17" fmla="*/ 14288 h 1278492"/>
              <a:gd name="connsiteX18" fmla="*/ 3563288 w 3934830"/>
              <a:gd name="connsiteY18" fmla="*/ 19050 h 1278492"/>
              <a:gd name="connsiteX19" fmla="*/ 3582338 w 3934830"/>
              <a:gd name="connsiteY19" fmla="*/ 66675 h 1278492"/>
              <a:gd name="connsiteX20" fmla="*/ 2591738 w 3934830"/>
              <a:gd name="connsiteY20" fmla="*/ 0 h 1278492"/>
              <a:gd name="connsiteX21" fmla="*/ 577200 w 3934830"/>
              <a:gd name="connsiteY21" fmla="*/ 38100 h 1278492"/>
              <a:gd name="connsiteX22" fmla="*/ 310500 w 3934830"/>
              <a:gd name="connsiteY22" fmla="*/ 71438 h 1278492"/>
              <a:gd name="connsiteX23" fmla="*/ 348600 w 3934830"/>
              <a:gd name="connsiteY23" fmla="*/ 14288 h 1278492"/>
              <a:gd name="connsiteX24" fmla="*/ 215250 w 3934830"/>
              <a:gd name="connsiteY24" fmla="*/ 19050 h 1278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34830" h="1278492">
                <a:moveTo>
                  <a:pt x="215250" y="19050"/>
                </a:moveTo>
                <a:cubicBezTo>
                  <a:pt x="211281" y="92869"/>
                  <a:pt x="207313" y="166688"/>
                  <a:pt x="191438" y="233363"/>
                </a:cubicBezTo>
                <a:cubicBezTo>
                  <a:pt x="175563" y="300038"/>
                  <a:pt x="143812" y="377031"/>
                  <a:pt x="120000" y="419100"/>
                </a:cubicBezTo>
                <a:cubicBezTo>
                  <a:pt x="96188" y="461169"/>
                  <a:pt x="65232" y="438150"/>
                  <a:pt x="48563" y="485775"/>
                </a:cubicBezTo>
                <a:cubicBezTo>
                  <a:pt x="31894" y="533400"/>
                  <a:pt x="21575" y="607219"/>
                  <a:pt x="19988" y="704850"/>
                </a:cubicBezTo>
                <a:cubicBezTo>
                  <a:pt x="18401" y="802481"/>
                  <a:pt x="41419" y="982663"/>
                  <a:pt x="39038" y="1071563"/>
                </a:cubicBezTo>
                <a:cubicBezTo>
                  <a:pt x="36657" y="1160463"/>
                  <a:pt x="-17319" y="1209675"/>
                  <a:pt x="5700" y="1238250"/>
                </a:cubicBezTo>
                <a:cubicBezTo>
                  <a:pt x="28719" y="1266825"/>
                  <a:pt x="177150" y="1243013"/>
                  <a:pt x="177150" y="1243013"/>
                </a:cubicBezTo>
                <a:lnTo>
                  <a:pt x="967725" y="1252538"/>
                </a:lnTo>
                <a:cubicBezTo>
                  <a:pt x="1590819" y="1254919"/>
                  <a:pt x="3424382" y="1306513"/>
                  <a:pt x="3915713" y="1257300"/>
                </a:cubicBezTo>
                <a:cubicBezTo>
                  <a:pt x="3904600" y="1136650"/>
                  <a:pt x="3884756" y="1005681"/>
                  <a:pt x="3882375" y="895350"/>
                </a:cubicBezTo>
                <a:cubicBezTo>
                  <a:pt x="3890313" y="769938"/>
                  <a:pt x="3914126" y="601663"/>
                  <a:pt x="3906188" y="519113"/>
                </a:cubicBezTo>
                <a:cubicBezTo>
                  <a:pt x="3864913" y="465138"/>
                  <a:pt x="3810144" y="415925"/>
                  <a:pt x="3782363" y="357188"/>
                </a:cubicBezTo>
                <a:cubicBezTo>
                  <a:pt x="3754582" y="298451"/>
                  <a:pt x="3715688" y="198438"/>
                  <a:pt x="3739500" y="166688"/>
                </a:cubicBezTo>
                <a:cubicBezTo>
                  <a:pt x="3801413" y="165100"/>
                  <a:pt x="3899838" y="167481"/>
                  <a:pt x="3925238" y="161925"/>
                </a:cubicBezTo>
                <a:cubicBezTo>
                  <a:pt x="3923650" y="150813"/>
                  <a:pt x="3950637" y="134938"/>
                  <a:pt x="3920475" y="128588"/>
                </a:cubicBezTo>
                <a:cubicBezTo>
                  <a:pt x="3860150" y="134938"/>
                  <a:pt x="3772837" y="169863"/>
                  <a:pt x="3739500" y="147638"/>
                </a:cubicBezTo>
                <a:cubicBezTo>
                  <a:pt x="3731563" y="103188"/>
                  <a:pt x="3741088" y="35719"/>
                  <a:pt x="3715688" y="14288"/>
                </a:cubicBezTo>
                <a:lnTo>
                  <a:pt x="3563288" y="19050"/>
                </a:lnTo>
                <a:cubicBezTo>
                  <a:pt x="3563288" y="19050"/>
                  <a:pt x="3676000" y="66675"/>
                  <a:pt x="3582338" y="66675"/>
                </a:cubicBezTo>
                <a:lnTo>
                  <a:pt x="2591738" y="0"/>
                </a:lnTo>
                <a:lnTo>
                  <a:pt x="577200" y="38100"/>
                </a:lnTo>
                <a:cubicBezTo>
                  <a:pt x="488300" y="49213"/>
                  <a:pt x="343837" y="81757"/>
                  <a:pt x="310500" y="71438"/>
                </a:cubicBezTo>
                <a:cubicBezTo>
                  <a:pt x="323200" y="52388"/>
                  <a:pt x="360506" y="23813"/>
                  <a:pt x="348600" y="14288"/>
                </a:cubicBezTo>
                <a:lnTo>
                  <a:pt x="215250" y="190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11" descr="C:\Users\ADMIN\Desktop\Images\images-clip-art-faceman-faceman_Suburban_Assault_Vehicle_(Front)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2" t="33377" r="9103" b="39503"/>
          <a:stretch/>
        </p:blipFill>
        <p:spPr bwMode="auto">
          <a:xfrm>
            <a:off x="2114550" y="2307701"/>
            <a:ext cx="3924300" cy="1244357"/>
          </a:xfrm>
          <a:prstGeom prst="rect">
            <a:avLst/>
          </a:prstGeom>
          <a:noFill/>
        </p:spPr>
      </p:pic>
      <p:pic>
        <p:nvPicPr>
          <p:cNvPr id="59" name="Picture 16" descr="C:\Users\ADMIN\Desktop\Images\rain93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128" y="1175899"/>
            <a:ext cx="1383682" cy="179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6" descr="C:\Users\ADMIN\Desktop\Images\rain93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915" y="1473723"/>
            <a:ext cx="952500" cy="146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6" descr="C:\Users\ADMIN\Desktop\Images\rain93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780" y="1175899"/>
            <a:ext cx="1437494" cy="167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16" descr="C:\Users\ADMIN\Desktop\Images\rain93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003" y="2633894"/>
            <a:ext cx="1697065" cy="183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16" descr="C:\Users\ADMIN\Desktop\Images\rain93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310" y="2675830"/>
            <a:ext cx="952500" cy="179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6" descr="C:\Users\ADMIN\Desktop\Images\rain93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56" y="3010390"/>
            <a:ext cx="1435524" cy="146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6" descr="C:\Users\ADMIN\Desktop\Images\rain93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175899"/>
            <a:ext cx="1185381" cy="172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6" descr="C:\Users\ADMIN\Desktop\Images\rain93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328" y="2987144"/>
            <a:ext cx="613420" cy="146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6" descr="C:\Users\ADMIN\Desktop\Images\rain93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761" y="1192643"/>
            <a:ext cx="952500" cy="1939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02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6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11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10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1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611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6900000">
                                      <p:cBhvr>
                                        <p:cTn id="16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900000">
                                      <p:cBhvr>
                                        <p:cTn id="16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35" presetClass="emph" presetSubtype="0" repeatCount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2" dur="4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35" presetClass="emph" presetSubtype="0" repeatCount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6" dur="4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89" grpId="0" animBg="1"/>
      <p:bldP spid="275" grpId="0" animBg="1"/>
      <p:bldP spid="275" grpId="1" animBg="1"/>
      <p:bldP spid="274" grpId="0" animBg="1"/>
      <p:bldP spid="274" grpId="1" animBg="1"/>
      <p:bldP spid="28" grpId="0" animBg="1"/>
      <p:bldP spid="9" grpId="0" animBg="1"/>
      <p:bldP spid="29" grpId="0" animBg="1"/>
      <p:bldP spid="5" grpId="0" animBg="1"/>
      <p:bldP spid="24" grpId="0" animBg="1"/>
      <p:bldP spid="40" grpId="0" animBg="1"/>
      <p:bldP spid="41" grpId="0" animBg="1"/>
      <p:bldP spid="276" grpId="0" animBg="1"/>
      <p:bldP spid="276" grpId="1" animBg="1"/>
      <p:bldP spid="277" grpId="0" animBg="1"/>
      <p:bldP spid="277" grpId="1" animBg="1"/>
      <p:bldP spid="281" grpId="0"/>
      <p:bldP spid="282" grpId="0" animBg="1"/>
      <p:bldP spid="282" grpId="1" animBg="1"/>
      <p:bldP spid="290" grpId="0" animBg="1"/>
      <p:bldP spid="290" grpId="1" animBg="1"/>
      <p:bldP spid="291" grpId="0" animBg="1"/>
      <p:bldP spid="291" grpId="1" animBg="1"/>
      <p:bldP spid="283" grpId="0" animBg="1"/>
      <p:bldP spid="284" grpId="0"/>
      <p:bldP spid="287" grpId="0" animBg="1"/>
      <p:bldP spid="288" grpId="0"/>
      <p:bldP spid="6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ounded Rectangle 134"/>
          <p:cNvSpPr/>
          <p:nvPr/>
        </p:nvSpPr>
        <p:spPr>
          <a:xfrm>
            <a:off x="3484711" y="1786302"/>
            <a:ext cx="130363" cy="156623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2825348" y="1627091"/>
            <a:ext cx="181039" cy="200859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4441328" y="544191"/>
            <a:ext cx="4801753" cy="2301423"/>
            <a:chOff x="1675247" y="784677"/>
            <a:chExt cx="4801753" cy="2301423"/>
          </a:xfrm>
        </p:grpSpPr>
        <p:sp>
          <p:nvSpPr>
            <p:cNvPr id="90" name="Freeform 89"/>
            <p:cNvSpPr/>
            <p:nvPr/>
          </p:nvSpPr>
          <p:spPr>
            <a:xfrm>
              <a:off x="2423510" y="1473723"/>
              <a:ext cx="3328607" cy="926316"/>
            </a:xfrm>
            <a:custGeom>
              <a:avLst/>
              <a:gdLst>
                <a:gd name="connsiteX0" fmla="*/ 452437 w 3248025"/>
                <a:gd name="connsiteY0" fmla="*/ 41750 h 808513"/>
                <a:gd name="connsiteX1" fmla="*/ 452437 w 3248025"/>
                <a:gd name="connsiteY1" fmla="*/ 184625 h 808513"/>
                <a:gd name="connsiteX2" fmla="*/ 2828925 w 3248025"/>
                <a:gd name="connsiteY2" fmla="*/ 22700 h 808513"/>
                <a:gd name="connsiteX3" fmla="*/ 3248025 w 3248025"/>
                <a:gd name="connsiteY3" fmla="*/ 770413 h 808513"/>
                <a:gd name="connsiteX4" fmla="*/ 685800 w 3248025"/>
                <a:gd name="connsiteY4" fmla="*/ 732313 h 808513"/>
                <a:gd name="connsiteX5" fmla="*/ 0 w 3248025"/>
                <a:gd name="connsiteY5" fmla="*/ 808513 h 808513"/>
                <a:gd name="connsiteX6" fmla="*/ 452437 w 3248025"/>
                <a:gd name="connsiteY6" fmla="*/ 41750 h 808513"/>
                <a:gd name="connsiteX0" fmla="*/ 452437 w 3248025"/>
                <a:gd name="connsiteY0" fmla="*/ 92210 h 858973"/>
                <a:gd name="connsiteX1" fmla="*/ 790574 w 3248025"/>
                <a:gd name="connsiteY1" fmla="*/ 6485 h 858973"/>
                <a:gd name="connsiteX2" fmla="*/ 2828925 w 3248025"/>
                <a:gd name="connsiteY2" fmla="*/ 73160 h 858973"/>
                <a:gd name="connsiteX3" fmla="*/ 3248025 w 3248025"/>
                <a:gd name="connsiteY3" fmla="*/ 820873 h 858973"/>
                <a:gd name="connsiteX4" fmla="*/ 685800 w 3248025"/>
                <a:gd name="connsiteY4" fmla="*/ 782773 h 858973"/>
                <a:gd name="connsiteX5" fmla="*/ 0 w 3248025"/>
                <a:gd name="connsiteY5" fmla="*/ 858973 h 858973"/>
                <a:gd name="connsiteX6" fmla="*/ 452437 w 3248025"/>
                <a:gd name="connsiteY6" fmla="*/ 92210 h 858973"/>
                <a:gd name="connsiteX0" fmla="*/ 452437 w 3248025"/>
                <a:gd name="connsiteY0" fmla="*/ 91521 h 858284"/>
                <a:gd name="connsiteX1" fmla="*/ 376237 w 3248025"/>
                <a:gd name="connsiteY1" fmla="*/ 81996 h 858284"/>
                <a:gd name="connsiteX2" fmla="*/ 790574 w 3248025"/>
                <a:gd name="connsiteY2" fmla="*/ 5796 h 858284"/>
                <a:gd name="connsiteX3" fmla="*/ 2828925 w 3248025"/>
                <a:gd name="connsiteY3" fmla="*/ 72471 h 858284"/>
                <a:gd name="connsiteX4" fmla="*/ 3248025 w 3248025"/>
                <a:gd name="connsiteY4" fmla="*/ 820184 h 858284"/>
                <a:gd name="connsiteX5" fmla="*/ 685800 w 3248025"/>
                <a:gd name="connsiteY5" fmla="*/ 782084 h 858284"/>
                <a:gd name="connsiteX6" fmla="*/ 0 w 3248025"/>
                <a:gd name="connsiteY6" fmla="*/ 858284 h 858284"/>
                <a:gd name="connsiteX7" fmla="*/ 452437 w 3248025"/>
                <a:gd name="connsiteY7" fmla="*/ 91521 h 858284"/>
                <a:gd name="connsiteX0" fmla="*/ 376237 w 3248025"/>
                <a:gd name="connsiteY0" fmla="*/ 72471 h 858284"/>
                <a:gd name="connsiteX1" fmla="*/ 376237 w 3248025"/>
                <a:gd name="connsiteY1" fmla="*/ 81996 h 858284"/>
                <a:gd name="connsiteX2" fmla="*/ 790574 w 3248025"/>
                <a:gd name="connsiteY2" fmla="*/ 5796 h 858284"/>
                <a:gd name="connsiteX3" fmla="*/ 2828925 w 3248025"/>
                <a:gd name="connsiteY3" fmla="*/ 72471 h 858284"/>
                <a:gd name="connsiteX4" fmla="*/ 3248025 w 3248025"/>
                <a:gd name="connsiteY4" fmla="*/ 820184 h 858284"/>
                <a:gd name="connsiteX5" fmla="*/ 685800 w 3248025"/>
                <a:gd name="connsiteY5" fmla="*/ 782084 h 858284"/>
                <a:gd name="connsiteX6" fmla="*/ 0 w 3248025"/>
                <a:gd name="connsiteY6" fmla="*/ 858284 h 858284"/>
                <a:gd name="connsiteX7" fmla="*/ 376237 w 3248025"/>
                <a:gd name="connsiteY7" fmla="*/ 72471 h 858284"/>
                <a:gd name="connsiteX0" fmla="*/ 376237 w 3248025"/>
                <a:gd name="connsiteY0" fmla="*/ 72471 h 858284"/>
                <a:gd name="connsiteX1" fmla="*/ 376237 w 3248025"/>
                <a:gd name="connsiteY1" fmla="*/ 81996 h 858284"/>
                <a:gd name="connsiteX2" fmla="*/ 790574 w 3248025"/>
                <a:gd name="connsiteY2" fmla="*/ 5796 h 858284"/>
                <a:gd name="connsiteX3" fmla="*/ 2828925 w 3248025"/>
                <a:gd name="connsiteY3" fmla="*/ 72471 h 858284"/>
                <a:gd name="connsiteX4" fmla="*/ 3248025 w 3248025"/>
                <a:gd name="connsiteY4" fmla="*/ 820184 h 858284"/>
                <a:gd name="connsiteX5" fmla="*/ 1214438 w 3248025"/>
                <a:gd name="connsiteY5" fmla="*/ 782084 h 858284"/>
                <a:gd name="connsiteX6" fmla="*/ 0 w 3248025"/>
                <a:gd name="connsiteY6" fmla="*/ 858284 h 858284"/>
                <a:gd name="connsiteX7" fmla="*/ 376237 w 3248025"/>
                <a:gd name="connsiteY7" fmla="*/ 72471 h 858284"/>
                <a:gd name="connsiteX0" fmla="*/ 376237 w 3248025"/>
                <a:gd name="connsiteY0" fmla="*/ 72471 h 897243"/>
                <a:gd name="connsiteX1" fmla="*/ 376237 w 3248025"/>
                <a:gd name="connsiteY1" fmla="*/ 81996 h 897243"/>
                <a:gd name="connsiteX2" fmla="*/ 790574 w 3248025"/>
                <a:gd name="connsiteY2" fmla="*/ 5796 h 897243"/>
                <a:gd name="connsiteX3" fmla="*/ 2828925 w 3248025"/>
                <a:gd name="connsiteY3" fmla="*/ 72471 h 897243"/>
                <a:gd name="connsiteX4" fmla="*/ 3248025 w 3248025"/>
                <a:gd name="connsiteY4" fmla="*/ 820184 h 897243"/>
                <a:gd name="connsiteX5" fmla="*/ 1214438 w 3248025"/>
                <a:gd name="connsiteY5" fmla="*/ 782084 h 897243"/>
                <a:gd name="connsiteX6" fmla="*/ 0 w 3248025"/>
                <a:gd name="connsiteY6" fmla="*/ 858284 h 897243"/>
                <a:gd name="connsiteX7" fmla="*/ 376237 w 3248025"/>
                <a:gd name="connsiteY7" fmla="*/ 72471 h 897243"/>
                <a:gd name="connsiteX0" fmla="*/ 376237 w 3248025"/>
                <a:gd name="connsiteY0" fmla="*/ 72471 h 892451"/>
                <a:gd name="connsiteX1" fmla="*/ 376237 w 3248025"/>
                <a:gd name="connsiteY1" fmla="*/ 81996 h 892451"/>
                <a:gd name="connsiteX2" fmla="*/ 790574 w 3248025"/>
                <a:gd name="connsiteY2" fmla="*/ 5796 h 892451"/>
                <a:gd name="connsiteX3" fmla="*/ 2828925 w 3248025"/>
                <a:gd name="connsiteY3" fmla="*/ 72471 h 892451"/>
                <a:gd name="connsiteX4" fmla="*/ 3248025 w 3248025"/>
                <a:gd name="connsiteY4" fmla="*/ 820184 h 892451"/>
                <a:gd name="connsiteX5" fmla="*/ 1219200 w 3248025"/>
                <a:gd name="connsiteY5" fmla="*/ 743984 h 892451"/>
                <a:gd name="connsiteX6" fmla="*/ 0 w 3248025"/>
                <a:gd name="connsiteY6" fmla="*/ 858284 h 892451"/>
                <a:gd name="connsiteX7" fmla="*/ 376237 w 3248025"/>
                <a:gd name="connsiteY7" fmla="*/ 72471 h 892451"/>
                <a:gd name="connsiteX0" fmla="*/ 376237 w 3248025"/>
                <a:gd name="connsiteY0" fmla="*/ 72471 h 858284"/>
                <a:gd name="connsiteX1" fmla="*/ 376237 w 3248025"/>
                <a:gd name="connsiteY1" fmla="*/ 81996 h 858284"/>
                <a:gd name="connsiteX2" fmla="*/ 790574 w 3248025"/>
                <a:gd name="connsiteY2" fmla="*/ 5796 h 858284"/>
                <a:gd name="connsiteX3" fmla="*/ 2828925 w 3248025"/>
                <a:gd name="connsiteY3" fmla="*/ 72471 h 858284"/>
                <a:gd name="connsiteX4" fmla="*/ 3248025 w 3248025"/>
                <a:gd name="connsiteY4" fmla="*/ 820184 h 858284"/>
                <a:gd name="connsiteX5" fmla="*/ 1219200 w 3248025"/>
                <a:gd name="connsiteY5" fmla="*/ 743984 h 858284"/>
                <a:gd name="connsiteX6" fmla="*/ 0 w 3248025"/>
                <a:gd name="connsiteY6" fmla="*/ 858284 h 858284"/>
                <a:gd name="connsiteX7" fmla="*/ 376237 w 3248025"/>
                <a:gd name="connsiteY7" fmla="*/ 72471 h 858284"/>
                <a:gd name="connsiteX0" fmla="*/ 376237 w 3248025"/>
                <a:gd name="connsiteY0" fmla="*/ 72471 h 858284"/>
                <a:gd name="connsiteX1" fmla="*/ 376237 w 3248025"/>
                <a:gd name="connsiteY1" fmla="*/ 81996 h 858284"/>
                <a:gd name="connsiteX2" fmla="*/ 790574 w 3248025"/>
                <a:gd name="connsiteY2" fmla="*/ 5796 h 858284"/>
                <a:gd name="connsiteX3" fmla="*/ 2828925 w 3248025"/>
                <a:gd name="connsiteY3" fmla="*/ 72471 h 858284"/>
                <a:gd name="connsiteX4" fmla="*/ 3248025 w 3248025"/>
                <a:gd name="connsiteY4" fmla="*/ 820184 h 858284"/>
                <a:gd name="connsiteX5" fmla="*/ 1219200 w 3248025"/>
                <a:gd name="connsiteY5" fmla="*/ 743984 h 858284"/>
                <a:gd name="connsiteX6" fmla="*/ 0 w 3248025"/>
                <a:gd name="connsiteY6" fmla="*/ 858284 h 858284"/>
                <a:gd name="connsiteX7" fmla="*/ 376237 w 3248025"/>
                <a:gd name="connsiteY7" fmla="*/ 72471 h 858284"/>
                <a:gd name="connsiteX0" fmla="*/ 376237 w 3295650"/>
                <a:gd name="connsiteY0" fmla="*/ 72471 h 877334"/>
                <a:gd name="connsiteX1" fmla="*/ 376237 w 3295650"/>
                <a:gd name="connsiteY1" fmla="*/ 81996 h 877334"/>
                <a:gd name="connsiteX2" fmla="*/ 790574 w 3295650"/>
                <a:gd name="connsiteY2" fmla="*/ 5796 h 877334"/>
                <a:gd name="connsiteX3" fmla="*/ 2828925 w 3295650"/>
                <a:gd name="connsiteY3" fmla="*/ 72471 h 877334"/>
                <a:gd name="connsiteX4" fmla="*/ 3295650 w 3295650"/>
                <a:gd name="connsiteY4" fmla="*/ 877334 h 877334"/>
                <a:gd name="connsiteX5" fmla="*/ 1219200 w 3295650"/>
                <a:gd name="connsiteY5" fmla="*/ 743984 h 877334"/>
                <a:gd name="connsiteX6" fmla="*/ 0 w 3295650"/>
                <a:gd name="connsiteY6" fmla="*/ 858284 h 877334"/>
                <a:gd name="connsiteX7" fmla="*/ 376237 w 3295650"/>
                <a:gd name="connsiteY7" fmla="*/ 72471 h 877334"/>
                <a:gd name="connsiteX0" fmla="*/ 376237 w 3295650"/>
                <a:gd name="connsiteY0" fmla="*/ 72471 h 877334"/>
                <a:gd name="connsiteX1" fmla="*/ 376237 w 3295650"/>
                <a:gd name="connsiteY1" fmla="*/ 81996 h 877334"/>
                <a:gd name="connsiteX2" fmla="*/ 790574 w 3295650"/>
                <a:gd name="connsiteY2" fmla="*/ 5796 h 877334"/>
                <a:gd name="connsiteX3" fmla="*/ 2828925 w 3295650"/>
                <a:gd name="connsiteY3" fmla="*/ 72471 h 877334"/>
                <a:gd name="connsiteX4" fmla="*/ 3295650 w 3295650"/>
                <a:gd name="connsiteY4" fmla="*/ 877334 h 877334"/>
                <a:gd name="connsiteX5" fmla="*/ 1219200 w 3295650"/>
                <a:gd name="connsiteY5" fmla="*/ 743984 h 877334"/>
                <a:gd name="connsiteX6" fmla="*/ 0 w 3295650"/>
                <a:gd name="connsiteY6" fmla="*/ 858284 h 877334"/>
                <a:gd name="connsiteX7" fmla="*/ 376237 w 3295650"/>
                <a:gd name="connsiteY7" fmla="*/ 72471 h 877334"/>
                <a:gd name="connsiteX0" fmla="*/ 376237 w 3295650"/>
                <a:gd name="connsiteY0" fmla="*/ 100521 h 905384"/>
                <a:gd name="connsiteX1" fmla="*/ 376237 w 3295650"/>
                <a:gd name="connsiteY1" fmla="*/ 110046 h 905384"/>
                <a:gd name="connsiteX2" fmla="*/ 790574 w 3295650"/>
                <a:gd name="connsiteY2" fmla="*/ 33846 h 905384"/>
                <a:gd name="connsiteX3" fmla="*/ 2828925 w 3295650"/>
                <a:gd name="connsiteY3" fmla="*/ 100521 h 905384"/>
                <a:gd name="connsiteX4" fmla="*/ 3295650 w 3295650"/>
                <a:gd name="connsiteY4" fmla="*/ 905384 h 905384"/>
                <a:gd name="connsiteX5" fmla="*/ 1219200 w 3295650"/>
                <a:gd name="connsiteY5" fmla="*/ 772034 h 905384"/>
                <a:gd name="connsiteX6" fmla="*/ 0 w 3295650"/>
                <a:gd name="connsiteY6" fmla="*/ 886334 h 905384"/>
                <a:gd name="connsiteX7" fmla="*/ 376237 w 3295650"/>
                <a:gd name="connsiteY7" fmla="*/ 100521 h 905384"/>
                <a:gd name="connsiteX0" fmla="*/ 376237 w 3295650"/>
                <a:gd name="connsiteY0" fmla="*/ 111648 h 916511"/>
                <a:gd name="connsiteX1" fmla="*/ 376237 w 3295650"/>
                <a:gd name="connsiteY1" fmla="*/ 121173 h 916511"/>
                <a:gd name="connsiteX2" fmla="*/ 947736 w 3295650"/>
                <a:gd name="connsiteY2" fmla="*/ 21160 h 916511"/>
                <a:gd name="connsiteX3" fmla="*/ 2828925 w 3295650"/>
                <a:gd name="connsiteY3" fmla="*/ 111648 h 916511"/>
                <a:gd name="connsiteX4" fmla="*/ 3295650 w 3295650"/>
                <a:gd name="connsiteY4" fmla="*/ 916511 h 916511"/>
                <a:gd name="connsiteX5" fmla="*/ 1219200 w 3295650"/>
                <a:gd name="connsiteY5" fmla="*/ 783161 h 916511"/>
                <a:gd name="connsiteX6" fmla="*/ 0 w 3295650"/>
                <a:gd name="connsiteY6" fmla="*/ 897461 h 916511"/>
                <a:gd name="connsiteX7" fmla="*/ 376237 w 3295650"/>
                <a:gd name="connsiteY7" fmla="*/ 111648 h 916511"/>
                <a:gd name="connsiteX0" fmla="*/ 376237 w 3295650"/>
                <a:gd name="connsiteY0" fmla="*/ 111648 h 916511"/>
                <a:gd name="connsiteX1" fmla="*/ 376237 w 3295650"/>
                <a:gd name="connsiteY1" fmla="*/ 121173 h 916511"/>
                <a:gd name="connsiteX2" fmla="*/ 947736 w 3295650"/>
                <a:gd name="connsiteY2" fmla="*/ 21160 h 916511"/>
                <a:gd name="connsiteX3" fmla="*/ 2828925 w 3295650"/>
                <a:gd name="connsiteY3" fmla="*/ 111648 h 916511"/>
                <a:gd name="connsiteX4" fmla="*/ 3295650 w 3295650"/>
                <a:gd name="connsiteY4" fmla="*/ 916511 h 916511"/>
                <a:gd name="connsiteX5" fmla="*/ 1219200 w 3295650"/>
                <a:gd name="connsiteY5" fmla="*/ 783161 h 916511"/>
                <a:gd name="connsiteX6" fmla="*/ 0 w 3295650"/>
                <a:gd name="connsiteY6" fmla="*/ 897461 h 916511"/>
                <a:gd name="connsiteX7" fmla="*/ 376237 w 3295650"/>
                <a:gd name="connsiteY7" fmla="*/ 111648 h 916511"/>
                <a:gd name="connsiteX0" fmla="*/ 376237 w 3295650"/>
                <a:gd name="connsiteY0" fmla="*/ 111648 h 916511"/>
                <a:gd name="connsiteX1" fmla="*/ 376237 w 3295650"/>
                <a:gd name="connsiteY1" fmla="*/ 121173 h 916511"/>
                <a:gd name="connsiteX2" fmla="*/ 947736 w 3295650"/>
                <a:gd name="connsiteY2" fmla="*/ 21160 h 916511"/>
                <a:gd name="connsiteX3" fmla="*/ 2828925 w 3295650"/>
                <a:gd name="connsiteY3" fmla="*/ 111648 h 916511"/>
                <a:gd name="connsiteX4" fmla="*/ 3295650 w 3295650"/>
                <a:gd name="connsiteY4" fmla="*/ 916511 h 916511"/>
                <a:gd name="connsiteX5" fmla="*/ 1214437 w 3295650"/>
                <a:gd name="connsiteY5" fmla="*/ 802211 h 916511"/>
                <a:gd name="connsiteX6" fmla="*/ 0 w 3295650"/>
                <a:gd name="connsiteY6" fmla="*/ 897461 h 916511"/>
                <a:gd name="connsiteX7" fmla="*/ 376237 w 3295650"/>
                <a:gd name="connsiteY7" fmla="*/ 111648 h 916511"/>
                <a:gd name="connsiteX0" fmla="*/ 0 w 3295650"/>
                <a:gd name="connsiteY0" fmla="*/ 897461 h 916511"/>
                <a:gd name="connsiteX1" fmla="*/ 376237 w 3295650"/>
                <a:gd name="connsiteY1" fmla="*/ 121173 h 916511"/>
                <a:gd name="connsiteX2" fmla="*/ 947736 w 3295650"/>
                <a:gd name="connsiteY2" fmla="*/ 21160 h 916511"/>
                <a:gd name="connsiteX3" fmla="*/ 2828925 w 3295650"/>
                <a:gd name="connsiteY3" fmla="*/ 111648 h 916511"/>
                <a:gd name="connsiteX4" fmla="*/ 3295650 w 3295650"/>
                <a:gd name="connsiteY4" fmla="*/ 916511 h 916511"/>
                <a:gd name="connsiteX5" fmla="*/ 1214437 w 3295650"/>
                <a:gd name="connsiteY5" fmla="*/ 802211 h 916511"/>
                <a:gd name="connsiteX6" fmla="*/ 0 w 3295650"/>
                <a:gd name="connsiteY6" fmla="*/ 897461 h 916511"/>
                <a:gd name="connsiteX0" fmla="*/ 0 w 3295650"/>
                <a:gd name="connsiteY0" fmla="*/ 880024 h 899074"/>
                <a:gd name="connsiteX1" fmla="*/ 376237 w 3295650"/>
                <a:gd name="connsiteY1" fmla="*/ 103736 h 899074"/>
                <a:gd name="connsiteX2" fmla="*/ 2828925 w 3295650"/>
                <a:gd name="connsiteY2" fmla="*/ 94211 h 899074"/>
                <a:gd name="connsiteX3" fmla="*/ 3295650 w 3295650"/>
                <a:gd name="connsiteY3" fmla="*/ 899074 h 899074"/>
                <a:gd name="connsiteX4" fmla="*/ 1214437 w 3295650"/>
                <a:gd name="connsiteY4" fmla="*/ 784774 h 899074"/>
                <a:gd name="connsiteX5" fmla="*/ 0 w 3295650"/>
                <a:gd name="connsiteY5" fmla="*/ 880024 h 899074"/>
                <a:gd name="connsiteX0" fmla="*/ 0 w 3295650"/>
                <a:gd name="connsiteY0" fmla="*/ 834872 h 853922"/>
                <a:gd name="connsiteX1" fmla="*/ 376237 w 3295650"/>
                <a:gd name="connsiteY1" fmla="*/ 58584 h 853922"/>
                <a:gd name="connsiteX2" fmla="*/ 2828925 w 3295650"/>
                <a:gd name="connsiteY2" fmla="*/ 49059 h 853922"/>
                <a:gd name="connsiteX3" fmla="*/ 3295650 w 3295650"/>
                <a:gd name="connsiteY3" fmla="*/ 853922 h 853922"/>
                <a:gd name="connsiteX4" fmla="*/ 1214437 w 3295650"/>
                <a:gd name="connsiteY4" fmla="*/ 739622 h 853922"/>
                <a:gd name="connsiteX5" fmla="*/ 0 w 3295650"/>
                <a:gd name="connsiteY5" fmla="*/ 834872 h 853922"/>
                <a:gd name="connsiteX0" fmla="*/ 0 w 3295650"/>
                <a:gd name="connsiteY0" fmla="*/ 880023 h 899073"/>
                <a:gd name="connsiteX1" fmla="*/ 376237 w 3295650"/>
                <a:gd name="connsiteY1" fmla="*/ 103735 h 899073"/>
                <a:gd name="connsiteX2" fmla="*/ 2828925 w 3295650"/>
                <a:gd name="connsiteY2" fmla="*/ 94210 h 899073"/>
                <a:gd name="connsiteX3" fmla="*/ 3295650 w 3295650"/>
                <a:gd name="connsiteY3" fmla="*/ 899073 h 899073"/>
                <a:gd name="connsiteX4" fmla="*/ 1214437 w 3295650"/>
                <a:gd name="connsiteY4" fmla="*/ 784773 h 899073"/>
                <a:gd name="connsiteX5" fmla="*/ 0 w 3295650"/>
                <a:gd name="connsiteY5" fmla="*/ 880023 h 89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95650" h="899073">
                  <a:moveTo>
                    <a:pt x="0" y="880023"/>
                  </a:moveTo>
                  <a:lnTo>
                    <a:pt x="376237" y="103735"/>
                  </a:lnTo>
                  <a:cubicBezTo>
                    <a:pt x="957262" y="-27234"/>
                    <a:pt x="2342356" y="-38346"/>
                    <a:pt x="2828925" y="94210"/>
                  </a:cubicBezTo>
                  <a:cubicBezTo>
                    <a:pt x="3036887" y="314873"/>
                    <a:pt x="3140075" y="630785"/>
                    <a:pt x="3295650" y="899073"/>
                  </a:cubicBezTo>
                  <a:cubicBezTo>
                    <a:pt x="2936082" y="845892"/>
                    <a:pt x="1763712" y="749848"/>
                    <a:pt x="1214437" y="784773"/>
                  </a:cubicBezTo>
                  <a:cubicBezTo>
                    <a:pt x="665162" y="819698"/>
                    <a:pt x="315913" y="812555"/>
                    <a:pt x="0" y="880023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1" name="Picture 11" descr="C:\Users\ADMIN\Desktop\Images\images-clip-art-faceman-faceman_Suburban_Assault_Vehicle_(Front)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138"/>
            <a:stretch/>
          </p:blipFill>
          <p:spPr bwMode="auto">
            <a:xfrm>
              <a:off x="1676400" y="784677"/>
              <a:ext cx="4800600" cy="1828983"/>
            </a:xfrm>
            <a:prstGeom prst="rect">
              <a:avLst/>
            </a:prstGeom>
            <a:noFill/>
          </p:spPr>
        </p:pic>
        <p:sp>
          <p:nvSpPr>
            <p:cNvPr id="92" name="Arc 91"/>
            <p:cNvSpPr/>
            <p:nvPr/>
          </p:nvSpPr>
          <p:spPr>
            <a:xfrm>
              <a:off x="2698750" y="1588563"/>
              <a:ext cx="1387478" cy="1387476"/>
            </a:xfrm>
            <a:prstGeom prst="arc">
              <a:avLst>
                <a:gd name="adj1" fmla="val 12608208"/>
                <a:gd name="adj2" fmla="val 1966701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Arc 92"/>
            <p:cNvSpPr/>
            <p:nvPr/>
          </p:nvSpPr>
          <p:spPr>
            <a:xfrm>
              <a:off x="4003672" y="1591127"/>
              <a:ext cx="1387478" cy="1387476"/>
            </a:xfrm>
            <a:prstGeom prst="arc">
              <a:avLst>
                <a:gd name="adj1" fmla="val 12608208"/>
                <a:gd name="adj2" fmla="val 1966701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2721812" y="2103935"/>
              <a:ext cx="1339779" cy="431692"/>
              <a:chOff x="2848809" y="1903458"/>
              <a:chExt cx="1339779" cy="431692"/>
            </a:xfrm>
          </p:grpSpPr>
          <p:sp>
            <p:nvSpPr>
              <p:cNvPr id="111" name="Rounded Rectangle 3"/>
              <p:cNvSpPr/>
              <p:nvPr/>
            </p:nvSpPr>
            <p:spPr>
              <a:xfrm rot="18060000" flipH="1">
                <a:off x="3178122" y="1574145"/>
                <a:ext cx="63906" cy="722531"/>
              </a:xfrm>
              <a:custGeom>
                <a:avLst/>
                <a:gdLst>
                  <a:gd name="connsiteX0" fmla="*/ 0 w 76200"/>
                  <a:gd name="connsiteY0" fmla="*/ 34131 h 914400"/>
                  <a:gd name="connsiteX1" fmla="*/ 34131 w 76200"/>
                  <a:gd name="connsiteY1" fmla="*/ 0 h 914400"/>
                  <a:gd name="connsiteX2" fmla="*/ 42069 w 76200"/>
                  <a:gd name="connsiteY2" fmla="*/ 0 h 914400"/>
                  <a:gd name="connsiteX3" fmla="*/ 76200 w 76200"/>
                  <a:gd name="connsiteY3" fmla="*/ 34131 h 914400"/>
                  <a:gd name="connsiteX4" fmla="*/ 76200 w 76200"/>
                  <a:gd name="connsiteY4" fmla="*/ 880269 h 914400"/>
                  <a:gd name="connsiteX5" fmla="*/ 42069 w 76200"/>
                  <a:gd name="connsiteY5" fmla="*/ 914400 h 914400"/>
                  <a:gd name="connsiteX6" fmla="*/ 34131 w 76200"/>
                  <a:gd name="connsiteY6" fmla="*/ 914400 h 914400"/>
                  <a:gd name="connsiteX7" fmla="*/ 0 w 76200"/>
                  <a:gd name="connsiteY7" fmla="*/ 880269 h 914400"/>
                  <a:gd name="connsiteX8" fmla="*/ 0 w 76200"/>
                  <a:gd name="connsiteY8" fmla="*/ 34131 h 914400"/>
                  <a:gd name="connsiteX0" fmla="*/ 16669 w 92869"/>
                  <a:gd name="connsiteY0" fmla="*/ 34131 h 914400"/>
                  <a:gd name="connsiteX1" fmla="*/ 50800 w 92869"/>
                  <a:gd name="connsiteY1" fmla="*/ 0 h 914400"/>
                  <a:gd name="connsiteX2" fmla="*/ 58738 w 92869"/>
                  <a:gd name="connsiteY2" fmla="*/ 0 h 914400"/>
                  <a:gd name="connsiteX3" fmla="*/ 92869 w 92869"/>
                  <a:gd name="connsiteY3" fmla="*/ 34131 h 914400"/>
                  <a:gd name="connsiteX4" fmla="*/ 92869 w 92869"/>
                  <a:gd name="connsiteY4" fmla="*/ 880269 h 914400"/>
                  <a:gd name="connsiteX5" fmla="*/ 58738 w 92869"/>
                  <a:gd name="connsiteY5" fmla="*/ 914400 h 914400"/>
                  <a:gd name="connsiteX6" fmla="*/ 50800 w 92869"/>
                  <a:gd name="connsiteY6" fmla="*/ 914400 h 914400"/>
                  <a:gd name="connsiteX7" fmla="*/ 0 w 92869"/>
                  <a:gd name="connsiteY7" fmla="*/ 885032 h 914400"/>
                  <a:gd name="connsiteX8" fmla="*/ 16669 w 92869"/>
                  <a:gd name="connsiteY8" fmla="*/ 34131 h 914400"/>
                  <a:gd name="connsiteX0" fmla="*/ 16669 w 109538"/>
                  <a:gd name="connsiteY0" fmla="*/ 34131 h 914422"/>
                  <a:gd name="connsiteX1" fmla="*/ 50800 w 109538"/>
                  <a:gd name="connsiteY1" fmla="*/ 0 h 914422"/>
                  <a:gd name="connsiteX2" fmla="*/ 58738 w 109538"/>
                  <a:gd name="connsiteY2" fmla="*/ 0 h 914422"/>
                  <a:gd name="connsiteX3" fmla="*/ 92869 w 109538"/>
                  <a:gd name="connsiteY3" fmla="*/ 34131 h 914422"/>
                  <a:gd name="connsiteX4" fmla="*/ 109538 w 109538"/>
                  <a:gd name="connsiteY4" fmla="*/ 896937 h 914422"/>
                  <a:gd name="connsiteX5" fmla="*/ 58738 w 109538"/>
                  <a:gd name="connsiteY5" fmla="*/ 914400 h 914422"/>
                  <a:gd name="connsiteX6" fmla="*/ 50800 w 109538"/>
                  <a:gd name="connsiteY6" fmla="*/ 914400 h 914422"/>
                  <a:gd name="connsiteX7" fmla="*/ 0 w 109538"/>
                  <a:gd name="connsiteY7" fmla="*/ 885032 h 914422"/>
                  <a:gd name="connsiteX8" fmla="*/ 16669 w 109538"/>
                  <a:gd name="connsiteY8" fmla="*/ 34131 h 914422"/>
                  <a:gd name="connsiteX0" fmla="*/ 21432 w 114301"/>
                  <a:gd name="connsiteY0" fmla="*/ 34131 h 914707"/>
                  <a:gd name="connsiteX1" fmla="*/ 55563 w 114301"/>
                  <a:gd name="connsiteY1" fmla="*/ 0 h 914707"/>
                  <a:gd name="connsiteX2" fmla="*/ 63501 w 114301"/>
                  <a:gd name="connsiteY2" fmla="*/ 0 h 914707"/>
                  <a:gd name="connsiteX3" fmla="*/ 97632 w 114301"/>
                  <a:gd name="connsiteY3" fmla="*/ 34131 h 914707"/>
                  <a:gd name="connsiteX4" fmla="*/ 114301 w 114301"/>
                  <a:gd name="connsiteY4" fmla="*/ 896937 h 914707"/>
                  <a:gd name="connsiteX5" fmla="*/ 63501 w 114301"/>
                  <a:gd name="connsiteY5" fmla="*/ 914400 h 914707"/>
                  <a:gd name="connsiteX6" fmla="*/ 55563 w 114301"/>
                  <a:gd name="connsiteY6" fmla="*/ 914400 h 914707"/>
                  <a:gd name="connsiteX7" fmla="*/ 0 w 114301"/>
                  <a:gd name="connsiteY7" fmla="*/ 899320 h 914707"/>
                  <a:gd name="connsiteX8" fmla="*/ 21432 w 114301"/>
                  <a:gd name="connsiteY8" fmla="*/ 34131 h 914707"/>
                  <a:gd name="connsiteX0" fmla="*/ 21432 w 142875"/>
                  <a:gd name="connsiteY0" fmla="*/ 34131 h 914707"/>
                  <a:gd name="connsiteX1" fmla="*/ 55563 w 142875"/>
                  <a:gd name="connsiteY1" fmla="*/ 0 h 914707"/>
                  <a:gd name="connsiteX2" fmla="*/ 63501 w 142875"/>
                  <a:gd name="connsiteY2" fmla="*/ 0 h 914707"/>
                  <a:gd name="connsiteX3" fmla="*/ 97632 w 142875"/>
                  <a:gd name="connsiteY3" fmla="*/ 34131 h 914707"/>
                  <a:gd name="connsiteX4" fmla="*/ 142875 w 142875"/>
                  <a:gd name="connsiteY4" fmla="*/ 896937 h 914707"/>
                  <a:gd name="connsiteX5" fmla="*/ 63501 w 142875"/>
                  <a:gd name="connsiteY5" fmla="*/ 914400 h 914707"/>
                  <a:gd name="connsiteX6" fmla="*/ 55563 w 142875"/>
                  <a:gd name="connsiteY6" fmla="*/ 914400 h 914707"/>
                  <a:gd name="connsiteX7" fmla="*/ 0 w 142875"/>
                  <a:gd name="connsiteY7" fmla="*/ 899320 h 914707"/>
                  <a:gd name="connsiteX8" fmla="*/ 21432 w 142875"/>
                  <a:gd name="connsiteY8" fmla="*/ 34131 h 914707"/>
                  <a:gd name="connsiteX0" fmla="*/ 40482 w 161925"/>
                  <a:gd name="connsiteY0" fmla="*/ 34131 h 915359"/>
                  <a:gd name="connsiteX1" fmla="*/ 74613 w 161925"/>
                  <a:gd name="connsiteY1" fmla="*/ 0 h 915359"/>
                  <a:gd name="connsiteX2" fmla="*/ 82551 w 161925"/>
                  <a:gd name="connsiteY2" fmla="*/ 0 h 915359"/>
                  <a:gd name="connsiteX3" fmla="*/ 116682 w 161925"/>
                  <a:gd name="connsiteY3" fmla="*/ 34131 h 915359"/>
                  <a:gd name="connsiteX4" fmla="*/ 161925 w 161925"/>
                  <a:gd name="connsiteY4" fmla="*/ 896937 h 915359"/>
                  <a:gd name="connsiteX5" fmla="*/ 82551 w 161925"/>
                  <a:gd name="connsiteY5" fmla="*/ 914400 h 915359"/>
                  <a:gd name="connsiteX6" fmla="*/ 74613 w 161925"/>
                  <a:gd name="connsiteY6" fmla="*/ 914400 h 915359"/>
                  <a:gd name="connsiteX7" fmla="*/ 0 w 161925"/>
                  <a:gd name="connsiteY7" fmla="*/ 901701 h 915359"/>
                  <a:gd name="connsiteX8" fmla="*/ 40482 w 161925"/>
                  <a:gd name="connsiteY8" fmla="*/ 34131 h 91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1925" h="915359">
                    <a:moveTo>
                      <a:pt x="40482" y="34131"/>
                    </a:moveTo>
                    <a:cubicBezTo>
                      <a:pt x="40482" y="15281"/>
                      <a:pt x="55763" y="0"/>
                      <a:pt x="74613" y="0"/>
                    </a:cubicBezTo>
                    <a:lnTo>
                      <a:pt x="82551" y="0"/>
                    </a:lnTo>
                    <a:cubicBezTo>
                      <a:pt x="101401" y="0"/>
                      <a:pt x="116682" y="15281"/>
                      <a:pt x="116682" y="34131"/>
                    </a:cubicBezTo>
                    <a:lnTo>
                      <a:pt x="161925" y="896937"/>
                    </a:lnTo>
                    <a:cubicBezTo>
                      <a:pt x="161925" y="915787"/>
                      <a:pt x="101401" y="914400"/>
                      <a:pt x="82551" y="914400"/>
                    </a:cubicBezTo>
                    <a:lnTo>
                      <a:pt x="74613" y="914400"/>
                    </a:lnTo>
                    <a:cubicBezTo>
                      <a:pt x="55763" y="914400"/>
                      <a:pt x="0" y="920551"/>
                      <a:pt x="0" y="901701"/>
                    </a:cubicBezTo>
                    <a:cubicBezTo>
                      <a:pt x="0" y="619655"/>
                      <a:pt x="40482" y="316177"/>
                      <a:pt x="40482" y="3413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ounded Rectangle 3"/>
              <p:cNvSpPr/>
              <p:nvPr/>
            </p:nvSpPr>
            <p:spPr>
              <a:xfrm rot="7243364" flipH="1">
                <a:off x="3795370" y="1941931"/>
                <a:ext cx="63906" cy="722531"/>
              </a:xfrm>
              <a:custGeom>
                <a:avLst/>
                <a:gdLst>
                  <a:gd name="connsiteX0" fmla="*/ 0 w 76200"/>
                  <a:gd name="connsiteY0" fmla="*/ 34131 h 914400"/>
                  <a:gd name="connsiteX1" fmla="*/ 34131 w 76200"/>
                  <a:gd name="connsiteY1" fmla="*/ 0 h 914400"/>
                  <a:gd name="connsiteX2" fmla="*/ 42069 w 76200"/>
                  <a:gd name="connsiteY2" fmla="*/ 0 h 914400"/>
                  <a:gd name="connsiteX3" fmla="*/ 76200 w 76200"/>
                  <a:gd name="connsiteY3" fmla="*/ 34131 h 914400"/>
                  <a:gd name="connsiteX4" fmla="*/ 76200 w 76200"/>
                  <a:gd name="connsiteY4" fmla="*/ 880269 h 914400"/>
                  <a:gd name="connsiteX5" fmla="*/ 42069 w 76200"/>
                  <a:gd name="connsiteY5" fmla="*/ 914400 h 914400"/>
                  <a:gd name="connsiteX6" fmla="*/ 34131 w 76200"/>
                  <a:gd name="connsiteY6" fmla="*/ 914400 h 914400"/>
                  <a:gd name="connsiteX7" fmla="*/ 0 w 76200"/>
                  <a:gd name="connsiteY7" fmla="*/ 880269 h 914400"/>
                  <a:gd name="connsiteX8" fmla="*/ 0 w 76200"/>
                  <a:gd name="connsiteY8" fmla="*/ 34131 h 914400"/>
                  <a:gd name="connsiteX0" fmla="*/ 16669 w 92869"/>
                  <a:gd name="connsiteY0" fmla="*/ 34131 h 914400"/>
                  <a:gd name="connsiteX1" fmla="*/ 50800 w 92869"/>
                  <a:gd name="connsiteY1" fmla="*/ 0 h 914400"/>
                  <a:gd name="connsiteX2" fmla="*/ 58738 w 92869"/>
                  <a:gd name="connsiteY2" fmla="*/ 0 h 914400"/>
                  <a:gd name="connsiteX3" fmla="*/ 92869 w 92869"/>
                  <a:gd name="connsiteY3" fmla="*/ 34131 h 914400"/>
                  <a:gd name="connsiteX4" fmla="*/ 92869 w 92869"/>
                  <a:gd name="connsiteY4" fmla="*/ 880269 h 914400"/>
                  <a:gd name="connsiteX5" fmla="*/ 58738 w 92869"/>
                  <a:gd name="connsiteY5" fmla="*/ 914400 h 914400"/>
                  <a:gd name="connsiteX6" fmla="*/ 50800 w 92869"/>
                  <a:gd name="connsiteY6" fmla="*/ 914400 h 914400"/>
                  <a:gd name="connsiteX7" fmla="*/ 0 w 92869"/>
                  <a:gd name="connsiteY7" fmla="*/ 885032 h 914400"/>
                  <a:gd name="connsiteX8" fmla="*/ 16669 w 92869"/>
                  <a:gd name="connsiteY8" fmla="*/ 34131 h 914400"/>
                  <a:gd name="connsiteX0" fmla="*/ 16669 w 109538"/>
                  <a:gd name="connsiteY0" fmla="*/ 34131 h 914422"/>
                  <a:gd name="connsiteX1" fmla="*/ 50800 w 109538"/>
                  <a:gd name="connsiteY1" fmla="*/ 0 h 914422"/>
                  <a:gd name="connsiteX2" fmla="*/ 58738 w 109538"/>
                  <a:gd name="connsiteY2" fmla="*/ 0 h 914422"/>
                  <a:gd name="connsiteX3" fmla="*/ 92869 w 109538"/>
                  <a:gd name="connsiteY3" fmla="*/ 34131 h 914422"/>
                  <a:gd name="connsiteX4" fmla="*/ 109538 w 109538"/>
                  <a:gd name="connsiteY4" fmla="*/ 896937 h 914422"/>
                  <a:gd name="connsiteX5" fmla="*/ 58738 w 109538"/>
                  <a:gd name="connsiteY5" fmla="*/ 914400 h 914422"/>
                  <a:gd name="connsiteX6" fmla="*/ 50800 w 109538"/>
                  <a:gd name="connsiteY6" fmla="*/ 914400 h 914422"/>
                  <a:gd name="connsiteX7" fmla="*/ 0 w 109538"/>
                  <a:gd name="connsiteY7" fmla="*/ 885032 h 914422"/>
                  <a:gd name="connsiteX8" fmla="*/ 16669 w 109538"/>
                  <a:gd name="connsiteY8" fmla="*/ 34131 h 914422"/>
                  <a:gd name="connsiteX0" fmla="*/ 21432 w 114301"/>
                  <a:gd name="connsiteY0" fmla="*/ 34131 h 914707"/>
                  <a:gd name="connsiteX1" fmla="*/ 55563 w 114301"/>
                  <a:gd name="connsiteY1" fmla="*/ 0 h 914707"/>
                  <a:gd name="connsiteX2" fmla="*/ 63501 w 114301"/>
                  <a:gd name="connsiteY2" fmla="*/ 0 h 914707"/>
                  <a:gd name="connsiteX3" fmla="*/ 97632 w 114301"/>
                  <a:gd name="connsiteY3" fmla="*/ 34131 h 914707"/>
                  <a:gd name="connsiteX4" fmla="*/ 114301 w 114301"/>
                  <a:gd name="connsiteY4" fmla="*/ 896937 h 914707"/>
                  <a:gd name="connsiteX5" fmla="*/ 63501 w 114301"/>
                  <a:gd name="connsiteY5" fmla="*/ 914400 h 914707"/>
                  <a:gd name="connsiteX6" fmla="*/ 55563 w 114301"/>
                  <a:gd name="connsiteY6" fmla="*/ 914400 h 914707"/>
                  <a:gd name="connsiteX7" fmla="*/ 0 w 114301"/>
                  <a:gd name="connsiteY7" fmla="*/ 899320 h 914707"/>
                  <a:gd name="connsiteX8" fmla="*/ 21432 w 114301"/>
                  <a:gd name="connsiteY8" fmla="*/ 34131 h 914707"/>
                  <a:gd name="connsiteX0" fmla="*/ 21432 w 142875"/>
                  <a:gd name="connsiteY0" fmla="*/ 34131 h 914707"/>
                  <a:gd name="connsiteX1" fmla="*/ 55563 w 142875"/>
                  <a:gd name="connsiteY1" fmla="*/ 0 h 914707"/>
                  <a:gd name="connsiteX2" fmla="*/ 63501 w 142875"/>
                  <a:gd name="connsiteY2" fmla="*/ 0 h 914707"/>
                  <a:gd name="connsiteX3" fmla="*/ 97632 w 142875"/>
                  <a:gd name="connsiteY3" fmla="*/ 34131 h 914707"/>
                  <a:gd name="connsiteX4" fmla="*/ 142875 w 142875"/>
                  <a:gd name="connsiteY4" fmla="*/ 896937 h 914707"/>
                  <a:gd name="connsiteX5" fmla="*/ 63501 w 142875"/>
                  <a:gd name="connsiteY5" fmla="*/ 914400 h 914707"/>
                  <a:gd name="connsiteX6" fmla="*/ 55563 w 142875"/>
                  <a:gd name="connsiteY6" fmla="*/ 914400 h 914707"/>
                  <a:gd name="connsiteX7" fmla="*/ 0 w 142875"/>
                  <a:gd name="connsiteY7" fmla="*/ 899320 h 914707"/>
                  <a:gd name="connsiteX8" fmla="*/ 21432 w 142875"/>
                  <a:gd name="connsiteY8" fmla="*/ 34131 h 914707"/>
                  <a:gd name="connsiteX0" fmla="*/ 40482 w 161925"/>
                  <a:gd name="connsiteY0" fmla="*/ 34131 h 915359"/>
                  <a:gd name="connsiteX1" fmla="*/ 74613 w 161925"/>
                  <a:gd name="connsiteY1" fmla="*/ 0 h 915359"/>
                  <a:gd name="connsiteX2" fmla="*/ 82551 w 161925"/>
                  <a:gd name="connsiteY2" fmla="*/ 0 h 915359"/>
                  <a:gd name="connsiteX3" fmla="*/ 116682 w 161925"/>
                  <a:gd name="connsiteY3" fmla="*/ 34131 h 915359"/>
                  <a:gd name="connsiteX4" fmla="*/ 161925 w 161925"/>
                  <a:gd name="connsiteY4" fmla="*/ 896937 h 915359"/>
                  <a:gd name="connsiteX5" fmla="*/ 82551 w 161925"/>
                  <a:gd name="connsiteY5" fmla="*/ 914400 h 915359"/>
                  <a:gd name="connsiteX6" fmla="*/ 74613 w 161925"/>
                  <a:gd name="connsiteY6" fmla="*/ 914400 h 915359"/>
                  <a:gd name="connsiteX7" fmla="*/ 0 w 161925"/>
                  <a:gd name="connsiteY7" fmla="*/ 901701 h 915359"/>
                  <a:gd name="connsiteX8" fmla="*/ 40482 w 161925"/>
                  <a:gd name="connsiteY8" fmla="*/ 34131 h 91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1925" h="915359">
                    <a:moveTo>
                      <a:pt x="40482" y="34131"/>
                    </a:moveTo>
                    <a:cubicBezTo>
                      <a:pt x="40482" y="15281"/>
                      <a:pt x="55763" y="0"/>
                      <a:pt x="74613" y="0"/>
                    </a:cubicBezTo>
                    <a:lnTo>
                      <a:pt x="82551" y="0"/>
                    </a:lnTo>
                    <a:cubicBezTo>
                      <a:pt x="101401" y="0"/>
                      <a:pt x="116682" y="15281"/>
                      <a:pt x="116682" y="34131"/>
                    </a:cubicBezTo>
                    <a:lnTo>
                      <a:pt x="161925" y="896937"/>
                    </a:lnTo>
                    <a:cubicBezTo>
                      <a:pt x="161925" y="915787"/>
                      <a:pt x="101401" y="914400"/>
                      <a:pt x="82551" y="914400"/>
                    </a:cubicBezTo>
                    <a:lnTo>
                      <a:pt x="74613" y="914400"/>
                    </a:lnTo>
                    <a:cubicBezTo>
                      <a:pt x="55763" y="914400"/>
                      <a:pt x="0" y="920551"/>
                      <a:pt x="0" y="901701"/>
                    </a:cubicBezTo>
                    <a:cubicBezTo>
                      <a:pt x="0" y="619655"/>
                      <a:pt x="40482" y="316177"/>
                      <a:pt x="40482" y="3413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4025971" y="2099127"/>
              <a:ext cx="1339779" cy="431692"/>
              <a:chOff x="2848809" y="1903458"/>
              <a:chExt cx="1339779" cy="431692"/>
            </a:xfrm>
          </p:grpSpPr>
          <p:sp>
            <p:nvSpPr>
              <p:cNvPr id="109" name="Rounded Rectangle 3"/>
              <p:cNvSpPr/>
              <p:nvPr/>
            </p:nvSpPr>
            <p:spPr>
              <a:xfrm rot="18060000" flipH="1">
                <a:off x="3178122" y="1574145"/>
                <a:ext cx="63906" cy="722531"/>
              </a:xfrm>
              <a:custGeom>
                <a:avLst/>
                <a:gdLst>
                  <a:gd name="connsiteX0" fmla="*/ 0 w 76200"/>
                  <a:gd name="connsiteY0" fmla="*/ 34131 h 914400"/>
                  <a:gd name="connsiteX1" fmla="*/ 34131 w 76200"/>
                  <a:gd name="connsiteY1" fmla="*/ 0 h 914400"/>
                  <a:gd name="connsiteX2" fmla="*/ 42069 w 76200"/>
                  <a:gd name="connsiteY2" fmla="*/ 0 h 914400"/>
                  <a:gd name="connsiteX3" fmla="*/ 76200 w 76200"/>
                  <a:gd name="connsiteY3" fmla="*/ 34131 h 914400"/>
                  <a:gd name="connsiteX4" fmla="*/ 76200 w 76200"/>
                  <a:gd name="connsiteY4" fmla="*/ 880269 h 914400"/>
                  <a:gd name="connsiteX5" fmla="*/ 42069 w 76200"/>
                  <a:gd name="connsiteY5" fmla="*/ 914400 h 914400"/>
                  <a:gd name="connsiteX6" fmla="*/ 34131 w 76200"/>
                  <a:gd name="connsiteY6" fmla="*/ 914400 h 914400"/>
                  <a:gd name="connsiteX7" fmla="*/ 0 w 76200"/>
                  <a:gd name="connsiteY7" fmla="*/ 880269 h 914400"/>
                  <a:gd name="connsiteX8" fmla="*/ 0 w 76200"/>
                  <a:gd name="connsiteY8" fmla="*/ 34131 h 914400"/>
                  <a:gd name="connsiteX0" fmla="*/ 16669 w 92869"/>
                  <a:gd name="connsiteY0" fmla="*/ 34131 h 914400"/>
                  <a:gd name="connsiteX1" fmla="*/ 50800 w 92869"/>
                  <a:gd name="connsiteY1" fmla="*/ 0 h 914400"/>
                  <a:gd name="connsiteX2" fmla="*/ 58738 w 92869"/>
                  <a:gd name="connsiteY2" fmla="*/ 0 h 914400"/>
                  <a:gd name="connsiteX3" fmla="*/ 92869 w 92869"/>
                  <a:gd name="connsiteY3" fmla="*/ 34131 h 914400"/>
                  <a:gd name="connsiteX4" fmla="*/ 92869 w 92869"/>
                  <a:gd name="connsiteY4" fmla="*/ 880269 h 914400"/>
                  <a:gd name="connsiteX5" fmla="*/ 58738 w 92869"/>
                  <a:gd name="connsiteY5" fmla="*/ 914400 h 914400"/>
                  <a:gd name="connsiteX6" fmla="*/ 50800 w 92869"/>
                  <a:gd name="connsiteY6" fmla="*/ 914400 h 914400"/>
                  <a:gd name="connsiteX7" fmla="*/ 0 w 92869"/>
                  <a:gd name="connsiteY7" fmla="*/ 885032 h 914400"/>
                  <a:gd name="connsiteX8" fmla="*/ 16669 w 92869"/>
                  <a:gd name="connsiteY8" fmla="*/ 34131 h 914400"/>
                  <a:gd name="connsiteX0" fmla="*/ 16669 w 109538"/>
                  <a:gd name="connsiteY0" fmla="*/ 34131 h 914422"/>
                  <a:gd name="connsiteX1" fmla="*/ 50800 w 109538"/>
                  <a:gd name="connsiteY1" fmla="*/ 0 h 914422"/>
                  <a:gd name="connsiteX2" fmla="*/ 58738 w 109538"/>
                  <a:gd name="connsiteY2" fmla="*/ 0 h 914422"/>
                  <a:gd name="connsiteX3" fmla="*/ 92869 w 109538"/>
                  <a:gd name="connsiteY3" fmla="*/ 34131 h 914422"/>
                  <a:gd name="connsiteX4" fmla="*/ 109538 w 109538"/>
                  <a:gd name="connsiteY4" fmla="*/ 896937 h 914422"/>
                  <a:gd name="connsiteX5" fmla="*/ 58738 w 109538"/>
                  <a:gd name="connsiteY5" fmla="*/ 914400 h 914422"/>
                  <a:gd name="connsiteX6" fmla="*/ 50800 w 109538"/>
                  <a:gd name="connsiteY6" fmla="*/ 914400 h 914422"/>
                  <a:gd name="connsiteX7" fmla="*/ 0 w 109538"/>
                  <a:gd name="connsiteY7" fmla="*/ 885032 h 914422"/>
                  <a:gd name="connsiteX8" fmla="*/ 16669 w 109538"/>
                  <a:gd name="connsiteY8" fmla="*/ 34131 h 914422"/>
                  <a:gd name="connsiteX0" fmla="*/ 21432 w 114301"/>
                  <a:gd name="connsiteY0" fmla="*/ 34131 h 914707"/>
                  <a:gd name="connsiteX1" fmla="*/ 55563 w 114301"/>
                  <a:gd name="connsiteY1" fmla="*/ 0 h 914707"/>
                  <a:gd name="connsiteX2" fmla="*/ 63501 w 114301"/>
                  <a:gd name="connsiteY2" fmla="*/ 0 h 914707"/>
                  <a:gd name="connsiteX3" fmla="*/ 97632 w 114301"/>
                  <a:gd name="connsiteY3" fmla="*/ 34131 h 914707"/>
                  <a:gd name="connsiteX4" fmla="*/ 114301 w 114301"/>
                  <a:gd name="connsiteY4" fmla="*/ 896937 h 914707"/>
                  <a:gd name="connsiteX5" fmla="*/ 63501 w 114301"/>
                  <a:gd name="connsiteY5" fmla="*/ 914400 h 914707"/>
                  <a:gd name="connsiteX6" fmla="*/ 55563 w 114301"/>
                  <a:gd name="connsiteY6" fmla="*/ 914400 h 914707"/>
                  <a:gd name="connsiteX7" fmla="*/ 0 w 114301"/>
                  <a:gd name="connsiteY7" fmla="*/ 899320 h 914707"/>
                  <a:gd name="connsiteX8" fmla="*/ 21432 w 114301"/>
                  <a:gd name="connsiteY8" fmla="*/ 34131 h 914707"/>
                  <a:gd name="connsiteX0" fmla="*/ 21432 w 142875"/>
                  <a:gd name="connsiteY0" fmla="*/ 34131 h 914707"/>
                  <a:gd name="connsiteX1" fmla="*/ 55563 w 142875"/>
                  <a:gd name="connsiteY1" fmla="*/ 0 h 914707"/>
                  <a:gd name="connsiteX2" fmla="*/ 63501 w 142875"/>
                  <a:gd name="connsiteY2" fmla="*/ 0 h 914707"/>
                  <a:gd name="connsiteX3" fmla="*/ 97632 w 142875"/>
                  <a:gd name="connsiteY3" fmla="*/ 34131 h 914707"/>
                  <a:gd name="connsiteX4" fmla="*/ 142875 w 142875"/>
                  <a:gd name="connsiteY4" fmla="*/ 896937 h 914707"/>
                  <a:gd name="connsiteX5" fmla="*/ 63501 w 142875"/>
                  <a:gd name="connsiteY5" fmla="*/ 914400 h 914707"/>
                  <a:gd name="connsiteX6" fmla="*/ 55563 w 142875"/>
                  <a:gd name="connsiteY6" fmla="*/ 914400 h 914707"/>
                  <a:gd name="connsiteX7" fmla="*/ 0 w 142875"/>
                  <a:gd name="connsiteY7" fmla="*/ 899320 h 914707"/>
                  <a:gd name="connsiteX8" fmla="*/ 21432 w 142875"/>
                  <a:gd name="connsiteY8" fmla="*/ 34131 h 914707"/>
                  <a:gd name="connsiteX0" fmla="*/ 40482 w 161925"/>
                  <a:gd name="connsiteY0" fmla="*/ 34131 h 915359"/>
                  <a:gd name="connsiteX1" fmla="*/ 74613 w 161925"/>
                  <a:gd name="connsiteY1" fmla="*/ 0 h 915359"/>
                  <a:gd name="connsiteX2" fmla="*/ 82551 w 161925"/>
                  <a:gd name="connsiteY2" fmla="*/ 0 h 915359"/>
                  <a:gd name="connsiteX3" fmla="*/ 116682 w 161925"/>
                  <a:gd name="connsiteY3" fmla="*/ 34131 h 915359"/>
                  <a:gd name="connsiteX4" fmla="*/ 161925 w 161925"/>
                  <a:gd name="connsiteY4" fmla="*/ 896937 h 915359"/>
                  <a:gd name="connsiteX5" fmla="*/ 82551 w 161925"/>
                  <a:gd name="connsiteY5" fmla="*/ 914400 h 915359"/>
                  <a:gd name="connsiteX6" fmla="*/ 74613 w 161925"/>
                  <a:gd name="connsiteY6" fmla="*/ 914400 h 915359"/>
                  <a:gd name="connsiteX7" fmla="*/ 0 w 161925"/>
                  <a:gd name="connsiteY7" fmla="*/ 901701 h 915359"/>
                  <a:gd name="connsiteX8" fmla="*/ 40482 w 161925"/>
                  <a:gd name="connsiteY8" fmla="*/ 34131 h 91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1925" h="915359">
                    <a:moveTo>
                      <a:pt x="40482" y="34131"/>
                    </a:moveTo>
                    <a:cubicBezTo>
                      <a:pt x="40482" y="15281"/>
                      <a:pt x="55763" y="0"/>
                      <a:pt x="74613" y="0"/>
                    </a:cubicBezTo>
                    <a:lnTo>
                      <a:pt x="82551" y="0"/>
                    </a:lnTo>
                    <a:cubicBezTo>
                      <a:pt x="101401" y="0"/>
                      <a:pt x="116682" y="15281"/>
                      <a:pt x="116682" y="34131"/>
                    </a:cubicBezTo>
                    <a:lnTo>
                      <a:pt x="161925" y="896937"/>
                    </a:lnTo>
                    <a:cubicBezTo>
                      <a:pt x="161925" y="915787"/>
                      <a:pt x="101401" y="914400"/>
                      <a:pt x="82551" y="914400"/>
                    </a:cubicBezTo>
                    <a:lnTo>
                      <a:pt x="74613" y="914400"/>
                    </a:lnTo>
                    <a:cubicBezTo>
                      <a:pt x="55763" y="914400"/>
                      <a:pt x="0" y="920551"/>
                      <a:pt x="0" y="901701"/>
                    </a:cubicBezTo>
                    <a:cubicBezTo>
                      <a:pt x="0" y="619655"/>
                      <a:pt x="40482" y="316177"/>
                      <a:pt x="40482" y="3413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ounded Rectangle 3"/>
              <p:cNvSpPr/>
              <p:nvPr/>
            </p:nvSpPr>
            <p:spPr>
              <a:xfrm rot="7243364" flipH="1">
                <a:off x="3795370" y="1941931"/>
                <a:ext cx="63906" cy="722531"/>
              </a:xfrm>
              <a:custGeom>
                <a:avLst/>
                <a:gdLst>
                  <a:gd name="connsiteX0" fmla="*/ 0 w 76200"/>
                  <a:gd name="connsiteY0" fmla="*/ 34131 h 914400"/>
                  <a:gd name="connsiteX1" fmla="*/ 34131 w 76200"/>
                  <a:gd name="connsiteY1" fmla="*/ 0 h 914400"/>
                  <a:gd name="connsiteX2" fmla="*/ 42069 w 76200"/>
                  <a:gd name="connsiteY2" fmla="*/ 0 h 914400"/>
                  <a:gd name="connsiteX3" fmla="*/ 76200 w 76200"/>
                  <a:gd name="connsiteY3" fmla="*/ 34131 h 914400"/>
                  <a:gd name="connsiteX4" fmla="*/ 76200 w 76200"/>
                  <a:gd name="connsiteY4" fmla="*/ 880269 h 914400"/>
                  <a:gd name="connsiteX5" fmla="*/ 42069 w 76200"/>
                  <a:gd name="connsiteY5" fmla="*/ 914400 h 914400"/>
                  <a:gd name="connsiteX6" fmla="*/ 34131 w 76200"/>
                  <a:gd name="connsiteY6" fmla="*/ 914400 h 914400"/>
                  <a:gd name="connsiteX7" fmla="*/ 0 w 76200"/>
                  <a:gd name="connsiteY7" fmla="*/ 880269 h 914400"/>
                  <a:gd name="connsiteX8" fmla="*/ 0 w 76200"/>
                  <a:gd name="connsiteY8" fmla="*/ 34131 h 914400"/>
                  <a:gd name="connsiteX0" fmla="*/ 16669 w 92869"/>
                  <a:gd name="connsiteY0" fmla="*/ 34131 h 914400"/>
                  <a:gd name="connsiteX1" fmla="*/ 50800 w 92869"/>
                  <a:gd name="connsiteY1" fmla="*/ 0 h 914400"/>
                  <a:gd name="connsiteX2" fmla="*/ 58738 w 92869"/>
                  <a:gd name="connsiteY2" fmla="*/ 0 h 914400"/>
                  <a:gd name="connsiteX3" fmla="*/ 92869 w 92869"/>
                  <a:gd name="connsiteY3" fmla="*/ 34131 h 914400"/>
                  <a:gd name="connsiteX4" fmla="*/ 92869 w 92869"/>
                  <a:gd name="connsiteY4" fmla="*/ 880269 h 914400"/>
                  <a:gd name="connsiteX5" fmla="*/ 58738 w 92869"/>
                  <a:gd name="connsiteY5" fmla="*/ 914400 h 914400"/>
                  <a:gd name="connsiteX6" fmla="*/ 50800 w 92869"/>
                  <a:gd name="connsiteY6" fmla="*/ 914400 h 914400"/>
                  <a:gd name="connsiteX7" fmla="*/ 0 w 92869"/>
                  <a:gd name="connsiteY7" fmla="*/ 885032 h 914400"/>
                  <a:gd name="connsiteX8" fmla="*/ 16669 w 92869"/>
                  <a:gd name="connsiteY8" fmla="*/ 34131 h 914400"/>
                  <a:gd name="connsiteX0" fmla="*/ 16669 w 109538"/>
                  <a:gd name="connsiteY0" fmla="*/ 34131 h 914422"/>
                  <a:gd name="connsiteX1" fmla="*/ 50800 w 109538"/>
                  <a:gd name="connsiteY1" fmla="*/ 0 h 914422"/>
                  <a:gd name="connsiteX2" fmla="*/ 58738 w 109538"/>
                  <a:gd name="connsiteY2" fmla="*/ 0 h 914422"/>
                  <a:gd name="connsiteX3" fmla="*/ 92869 w 109538"/>
                  <a:gd name="connsiteY3" fmla="*/ 34131 h 914422"/>
                  <a:gd name="connsiteX4" fmla="*/ 109538 w 109538"/>
                  <a:gd name="connsiteY4" fmla="*/ 896937 h 914422"/>
                  <a:gd name="connsiteX5" fmla="*/ 58738 w 109538"/>
                  <a:gd name="connsiteY5" fmla="*/ 914400 h 914422"/>
                  <a:gd name="connsiteX6" fmla="*/ 50800 w 109538"/>
                  <a:gd name="connsiteY6" fmla="*/ 914400 h 914422"/>
                  <a:gd name="connsiteX7" fmla="*/ 0 w 109538"/>
                  <a:gd name="connsiteY7" fmla="*/ 885032 h 914422"/>
                  <a:gd name="connsiteX8" fmla="*/ 16669 w 109538"/>
                  <a:gd name="connsiteY8" fmla="*/ 34131 h 914422"/>
                  <a:gd name="connsiteX0" fmla="*/ 21432 w 114301"/>
                  <a:gd name="connsiteY0" fmla="*/ 34131 h 914707"/>
                  <a:gd name="connsiteX1" fmla="*/ 55563 w 114301"/>
                  <a:gd name="connsiteY1" fmla="*/ 0 h 914707"/>
                  <a:gd name="connsiteX2" fmla="*/ 63501 w 114301"/>
                  <a:gd name="connsiteY2" fmla="*/ 0 h 914707"/>
                  <a:gd name="connsiteX3" fmla="*/ 97632 w 114301"/>
                  <a:gd name="connsiteY3" fmla="*/ 34131 h 914707"/>
                  <a:gd name="connsiteX4" fmla="*/ 114301 w 114301"/>
                  <a:gd name="connsiteY4" fmla="*/ 896937 h 914707"/>
                  <a:gd name="connsiteX5" fmla="*/ 63501 w 114301"/>
                  <a:gd name="connsiteY5" fmla="*/ 914400 h 914707"/>
                  <a:gd name="connsiteX6" fmla="*/ 55563 w 114301"/>
                  <a:gd name="connsiteY6" fmla="*/ 914400 h 914707"/>
                  <a:gd name="connsiteX7" fmla="*/ 0 w 114301"/>
                  <a:gd name="connsiteY7" fmla="*/ 899320 h 914707"/>
                  <a:gd name="connsiteX8" fmla="*/ 21432 w 114301"/>
                  <a:gd name="connsiteY8" fmla="*/ 34131 h 914707"/>
                  <a:gd name="connsiteX0" fmla="*/ 21432 w 142875"/>
                  <a:gd name="connsiteY0" fmla="*/ 34131 h 914707"/>
                  <a:gd name="connsiteX1" fmla="*/ 55563 w 142875"/>
                  <a:gd name="connsiteY1" fmla="*/ 0 h 914707"/>
                  <a:gd name="connsiteX2" fmla="*/ 63501 w 142875"/>
                  <a:gd name="connsiteY2" fmla="*/ 0 h 914707"/>
                  <a:gd name="connsiteX3" fmla="*/ 97632 w 142875"/>
                  <a:gd name="connsiteY3" fmla="*/ 34131 h 914707"/>
                  <a:gd name="connsiteX4" fmla="*/ 142875 w 142875"/>
                  <a:gd name="connsiteY4" fmla="*/ 896937 h 914707"/>
                  <a:gd name="connsiteX5" fmla="*/ 63501 w 142875"/>
                  <a:gd name="connsiteY5" fmla="*/ 914400 h 914707"/>
                  <a:gd name="connsiteX6" fmla="*/ 55563 w 142875"/>
                  <a:gd name="connsiteY6" fmla="*/ 914400 h 914707"/>
                  <a:gd name="connsiteX7" fmla="*/ 0 w 142875"/>
                  <a:gd name="connsiteY7" fmla="*/ 899320 h 914707"/>
                  <a:gd name="connsiteX8" fmla="*/ 21432 w 142875"/>
                  <a:gd name="connsiteY8" fmla="*/ 34131 h 914707"/>
                  <a:gd name="connsiteX0" fmla="*/ 40482 w 161925"/>
                  <a:gd name="connsiteY0" fmla="*/ 34131 h 915359"/>
                  <a:gd name="connsiteX1" fmla="*/ 74613 w 161925"/>
                  <a:gd name="connsiteY1" fmla="*/ 0 h 915359"/>
                  <a:gd name="connsiteX2" fmla="*/ 82551 w 161925"/>
                  <a:gd name="connsiteY2" fmla="*/ 0 h 915359"/>
                  <a:gd name="connsiteX3" fmla="*/ 116682 w 161925"/>
                  <a:gd name="connsiteY3" fmla="*/ 34131 h 915359"/>
                  <a:gd name="connsiteX4" fmla="*/ 161925 w 161925"/>
                  <a:gd name="connsiteY4" fmla="*/ 896937 h 915359"/>
                  <a:gd name="connsiteX5" fmla="*/ 82551 w 161925"/>
                  <a:gd name="connsiteY5" fmla="*/ 914400 h 915359"/>
                  <a:gd name="connsiteX6" fmla="*/ 74613 w 161925"/>
                  <a:gd name="connsiteY6" fmla="*/ 914400 h 915359"/>
                  <a:gd name="connsiteX7" fmla="*/ 0 w 161925"/>
                  <a:gd name="connsiteY7" fmla="*/ 901701 h 915359"/>
                  <a:gd name="connsiteX8" fmla="*/ 40482 w 161925"/>
                  <a:gd name="connsiteY8" fmla="*/ 34131 h 91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1925" h="915359">
                    <a:moveTo>
                      <a:pt x="40482" y="34131"/>
                    </a:moveTo>
                    <a:cubicBezTo>
                      <a:pt x="40482" y="15281"/>
                      <a:pt x="55763" y="0"/>
                      <a:pt x="74613" y="0"/>
                    </a:cubicBezTo>
                    <a:lnTo>
                      <a:pt x="82551" y="0"/>
                    </a:lnTo>
                    <a:cubicBezTo>
                      <a:pt x="101401" y="0"/>
                      <a:pt x="116682" y="15281"/>
                      <a:pt x="116682" y="34131"/>
                    </a:cubicBezTo>
                    <a:lnTo>
                      <a:pt x="161925" y="896937"/>
                    </a:lnTo>
                    <a:cubicBezTo>
                      <a:pt x="161925" y="915787"/>
                      <a:pt x="101401" y="914400"/>
                      <a:pt x="82551" y="914400"/>
                    </a:cubicBezTo>
                    <a:lnTo>
                      <a:pt x="74613" y="914400"/>
                    </a:lnTo>
                    <a:cubicBezTo>
                      <a:pt x="55763" y="914400"/>
                      <a:pt x="0" y="920551"/>
                      <a:pt x="0" y="901701"/>
                    </a:cubicBezTo>
                    <a:cubicBezTo>
                      <a:pt x="0" y="619655"/>
                      <a:pt x="40482" y="316177"/>
                      <a:pt x="40482" y="3413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6" name="Picture 11" descr="C:\Users\ADMIN\Desktop\Images\images-clip-art-faceman-faceman_Suburban_Assault_Vehicle_(Front)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377" b="49658"/>
            <a:stretch/>
          </p:blipFill>
          <p:spPr bwMode="auto">
            <a:xfrm>
              <a:off x="1675247" y="2307701"/>
              <a:ext cx="4800600" cy="778399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97" name="Oval 96"/>
            <p:cNvSpPr/>
            <p:nvPr/>
          </p:nvSpPr>
          <p:spPr>
            <a:xfrm>
              <a:off x="3335328" y="2249576"/>
              <a:ext cx="134967" cy="1162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4639487" y="2244768"/>
              <a:ext cx="134967" cy="11625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>
              <a:off x="2459830" y="2190935"/>
              <a:ext cx="494183" cy="169176"/>
            </a:xfrm>
            <a:custGeom>
              <a:avLst/>
              <a:gdLst>
                <a:gd name="connsiteX0" fmla="*/ 452437 w 3248025"/>
                <a:gd name="connsiteY0" fmla="*/ 41750 h 808513"/>
                <a:gd name="connsiteX1" fmla="*/ 452437 w 3248025"/>
                <a:gd name="connsiteY1" fmla="*/ 184625 h 808513"/>
                <a:gd name="connsiteX2" fmla="*/ 2828925 w 3248025"/>
                <a:gd name="connsiteY2" fmla="*/ 22700 h 808513"/>
                <a:gd name="connsiteX3" fmla="*/ 3248025 w 3248025"/>
                <a:gd name="connsiteY3" fmla="*/ 770413 h 808513"/>
                <a:gd name="connsiteX4" fmla="*/ 685800 w 3248025"/>
                <a:gd name="connsiteY4" fmla="*/ 732313 h 808513"/>
                <a:gd name="connsiteX5" fmla="*/ 0 w 3248025"/>
                <a:gd name="connsiteY5" fmla="*/ 808513 h 808513"/>
                <a:gd name="connsiteX6" fmla="*/ 452437 w 3248025"/>
                <a:gd name="connsiteY6" fmla="*/ 41750 h 808513"/>
                <a:gd name="connsiteX0" fmla="*/ 452437 w 3248025"/>
                <a:gd name="connsiteY0" fmla="*/ 92210 h 858973"/>
                <a:gd name="connsiteX1" fmla="*/ 790574 w 3248025"/>
                <a:gd name="connsiteY1" fmla="*/ 6485 h 858973"/>
                <a:gd name="connsiteX2" fmla="*/ 2828925 w 3248025"/>
                <a:gd name="connsiteY2" fmla="*/ 73160 h 858973"/>
                <a:gd name="connsiteX3" fmla="*/ 3248025 w 3248025"/>
                <a:gd name="connsiteY3" fmla="*/ 820873 h 858973"/>
                <a:gd name="connsiteX4" fmla="*/ 685800 w 3248025"/>
                <a:gd name="connsiteY4" fmla="*/ 782773 h 858973"/>
                <a:gd name="connsiteX5" fmla="*/ 0 w 3248025"/>
                <a:gd name="connsiteY5" fmla="*/ 858973 h 858973"/>
                <a:gd name="connsiteX6" fmla="*/ 452437 w 3248025"/>
                <a:gd name="connsiteY6" fmla="*/ 92210 h 858973"/>
                <a:gd name="connsiteX0" fmla="*/ 452437 w 3248025"/>
                <a:gd name="connsiteY0" fmla="*/ 91521 h 858284"/>
                <a:gd name="connsiteX1" fmla="*/ 376237 w 3248025"/>
                <a:gd name="connsiteY1" fmla="*/ 81996 h 858284"/>
                <a:gd name="connsiteX2" fmla="*/ 790574 w 3248025"/>
                <a:gd name="connsiteY2" fmla="*/ 5796 h 858284"/>
                <a:gd name="connsiteX3" fmla="*/ 2828925 w 3248025"/>
                <a:gd name="connsiteY3" fmla="*/ 72471 h 858284"/>
                <a:gd name="connsiteX4" fmla="*/ 3248025 w 3248025"/>
                <a:gd name="connsiteY4" fmla="*/ 820184 h 858284"/>
                <a:gd name="connsiteX5" fmla="*/ 685800 w 3248025"/>
                <a:gd name="connsiteY5" fmla="*/ 782084 h 858284"/>
                <a:gd name="connsiteX6" fmla="*/ 0 w 3248025"/>
                <a:gd name="connsiteY6" fmla="*/ 858284 h 858284"/>
                <a:gd name="connsiteX7" fmla="*/ 452437 w 3248025"/>
                <a:gd name="connsiteY7" fmla="*/ 91521 h 858284"/>
                <a:gd name="connsiteX0" fmla="*/ 376237 w 3248025"/>
                <a:gd name="connsiteY0" fmla="*/ 72471 h 858284"/>
                <a:gd name="connsiteX1" fmla="*/ 376237 w 3248025"/>
                <a:gd name="connsiteY1" fmla="*/ 81996 h 858284"/>
                <a:gd name="connsiteX2" fmla="*/ 790574 w 3248025"/>
                <a:gd name="connsiteY2" fmla="*/ 5796 h 858284"/>
                <a:gd name="connsiteX3" fmla="*/ 2828925 w 3248025"/>
                <a:gd name="connsiteY3" fmla="*/ 72471 h 858284"/>
                <a:gd name="connsiteX4" fmla="*/ 3248025 w 3248025"/>
                <a:gd name="connsiteY4" fmla="*/ 820184 h 858284"/>
                <a:gd name="connsiteX5" fmla="*/ 685800 w 3248025"/>
                <a:gd name="connsiteY5" fmla="*/ 782084 h 858284"/>
                <a:gd name="connsiteX6" fmla="*/ 0 w 3248025"/>
                <a:gd name="connsiteY6" fmla="*/ 858284 h 858284"/>
                <a:gd name="connsiteX7" fmla="*/ 376237 w 3248025"/>
                <a:gd name="connsiteY7" fmla="*/ 72471 h 858284"/>
                <a:gd name="connsiteX0" fmla="*/ 376237 w 3248025"/>
                <a:gd name="connsiteY0" fmla="*/ 72471 h 858284"/>
                <a:gd name="connsiteX1" fmla="*/ 376237 w 3248025"/>
                <a:gd name="connsiteY1" fmla="*/ 81996 h 858284"/>
                <a:gd name="connsiteX2" fmla="*/ 790574 w 3248025"/>
                <a:gd name="connsiteY2" fmla="*/ 5796 h 858284"/>
                <a:gd name="connsiteX3" fmla="*/ 2828925 w 3248025"/>
                <a:gd name="connsiteY3" fmla="*/ 72471 h 858284"/>
                <a:gd name="connsiteX4" fmla="*/ 3248025 w 3248025"/>
                <a:gd name="connsiteY4" fmla="*/ 820184 h 858284"/>
                <a:gd name="connsiteX5" fmla="*/ 1214438 w 3248025"/>
                <a:gd name="connsiteY5" fmla="*/ 782084 h 858284"/>
                <a:gd name="connsiteX6" fmla="*/ 0 w 3248025"/>
                <a:gd name="connsiteY6" fmla="*/ 858284 h 858284"/>
                <a:gd name="connsiteX7" fmla="*/ 376237 w 3248025"/>
                <a:gd name="connsiteY7" fmla="*/ 72471 h 858284"/>
                <a:gd name="connsiteX0" fmla="*/ 376237 w 3248025"/>
                <a:gd name="connsiteY0" fmla="*/ 72471 h 897243"/>
                <a:gd name="connsiteX1" fmla="*/ 376237 w 3248025"/>
                <a:gd name="connsiteY1" fmla="*/ 81996 h 897243"/>
                <a:gd name="connsiteX2" fmla="*/ 790574 w 3248025"/>
                <a:gd name="connsiteY2" fmla="*/ 5796 h 897243"/>
                <a:gd name="connsiteX3" fmla="*/ 2828925 w 3248025"/>
                <a:gd name="connsiteY3" fmla="*/ 72471 h 897243"/>
                <a:gd name="connsiteX4" fmla="*/ 3248025 w 3248025"/>
                <a:gd name="connsiteY4" fmla="*/ 820184 h 897243"/>
                <a:gd name="connsiteX5" fmla="*/ 1214438 w 3248025"/>
                <a:gd name="connsiteY5" fmla="*/ 782084 h 897243"/>
                <a:gd name="connsiteX6" fmla="*/ 0 w 3248025"/>
                <a:gd name="connsiteY6" fmla="*/ 858284 h 897243"/>
                <a:gd name="connsiteX7" fmla="*/ 376237 w 3248025"/>
                <a:gd name="connsiteY7" fmla="*/ 72471 h 897243"/>
                <a:gd name="connsiteX0" fmla="*/ 376237 w 3248025"/>
                <a:gd name="connsiteY0" fmla="*/ 72471 h 892451"/>
                <a:gd name="connsiteX1" fmla="*/ 376237 w 3248025"/>
                <a:gd name="connsiteY1" fmla="*/ 81996 h 892451"/>
                <a:gd name="connsiteX2" fmla="*/ 790574 w 3248025"/>
                <a:gd name="connsiteY2" fmla="*/ 5796 h 892451"/>
                <a:gd name="connsiteX3" fmla="*/ 2828925 w 3248025"/>
                <a:gd name="connsiteY3" fmla="*/ 72471 h 892451"/>
                <a:gd name="connsiteX4" fmla="*/ 3248025 w 3248025"/>
                <a:gd name="connsiteY4" fmla="*/ 820184 h 892451"/>
                <a:gd name="connsiteX5" fmla="*/ 1219200 w 3248025"/>
                <a:gd name="connsiteY5" fmla="*/ 743984 h 892451"/>
                <a:gd name="connsiteX6" fmla="*/ 0 w 3248025"/>
                <a:gd name="connsiteY6" fmla="*/ 858284 h 892451"/>
                <a:gd name="connsiteX7" fmla="*/ 376237 w 3248025"/>
                <a:gd name="connsiteY7" fmla="*/ 72471 h 892451"/>
                <a:gd name="connsiteX0" fmla="*/ 376237 w 3248025"/>
                <a:gd name="connsiteY0" fmla="*/ 72471 h 858284"/>
                <a:gd name="connsiteX1" fmla="*/ 376237 w 3248025"/>
                <a:gd name="connsiteY1" fmla="*/ 81996 h 858284"/>
                <a:gd name="connsiteX2" fmla="*/ 790574 w 3248025"/>
                <a:gd name="connsiteY2" fmla="*/ 5796 h 858284"/>
                <a:gd name="connsiteX3" fmla="*/ 2828925 w 3248025"/>
                <a:gd name="connsiteY3" fmla="*/ 72471 h 858284"/>
                <a:gd name="connsiteX4" fmla="*/ 3248025 w 3248025"/>
                <a:gd name="connsiteY4" fmla="*/ 820184 h 858284"/>
                <a:gd name="connsiteX5" fmla="*/ 1219200 w 3248025"/>
                <a:gd name="connsiteY5" fmla="*/ 743984 h 858284"/>
                <a:gd name="connsiteX6" fmla="*/ 0 w 3248025"/>
                <a:gd name="connsiteY6" fmla="*/ 858284 h 858284"/>
                <a:gd name="connsiteX7" fmla="*/ 376237 w 3248025"/>
                <a:gd name="connsiteY7" fmla="*/ 72471 h 858284"/>
                <a:gd name="connsiteX0" fmla="*/ 376237 w 3248025"/>
                <a:gd name="connsiteY0" fmla="*/ 72471 h 858284"/>
                <a:gd name="connsiteX1" fmla="*/ 376237 w 3248025"/>
                <a:gd name="connsiteY1" fmla="*/ 81996 h 858284"/>
                <a:gd name="connsiteX2" fmla="*/ 790574 w 3248025"/>
                <a:gd name="connsiteY2" fmla="*/ 5796 h 858284"/>
                <a:gd name="connsiteX3" fmla="*/ 2828925 w 3248025"/>
                <a:gd name="connsiteY3" fmla="*/ 72471 h 858284"/>
                <a:gd name="connsiteX4" fmla="*/ 3248025 w 3248025"/>
                <a:gd name="connsiteY4" fmla="*/ 820184 h 858284"/>
                <a:gd name="connsiteX5" fmla="*/ 1219200 w 3248025"/>
                <a:gd name="connsiteY5" fmla="*/ 743984 h 858284"/>
                <a:gd name="connsiteX6" fmla="*/ 0 w 3248025"/>
                <a:gd name="connsiteY6" fmla="*/ 858284 h 858284"/>
                <a:gd name="connsiteX7" fmla="*/ 376237 w 3248025"/>
                <a:gd name="connsiteY7" fmla="*/ 72471 h 858284"/>
                <a:gd name="connsiteX0" fmla="*/ 376237 w 3295650"/>
                <a:gd name="connsiteY0" fmla="*/ 72471 h 877334"/>
                <a:gd name="connsiteX1" fmla="*/ 376237 w 3295650"/>
                <a:gd name="connsiteY1" fmla="*/ 81996 h 877334"/>
                <a:gd name="connsiteX2" fmla="*/ 790574 w 3295650"/>
                <a:gd name="connsiteY2" fmla="*/ 5796 h 877334"/>
                <a:gd name="connsiteX3" fmla="*/ 2828925 w 3295650"/>
                <a:gd name="connsiteY3" fmla="*/ 72471 h 877334"/>
                <a:gd name="connsiteX4" fmla="*/ 3295650 w 3295650"/>
                <a:gd name="connsiteY4" fmla="*/ 877334 h 877334"/>
                <a:gd name="connsiteX5" fmla="*/ 1219200 w 3295650"/>
                <a:gd name="connsiteY5" fmla="*/ 743984 h 877334"/>
                <a:gd name="connsiteX6" fmla="*/ 0 w 3295650"/>
                <a:gd name="connsiteY6" fmla="*/ 858284 h 877334"/>
                <a:gd name="connsiteX7" fmla="*/ 376237 w 3295650"/>
                <a:gd name="connsiteY7" fmla="*/ 72471 h 877334"/>
                <a:gd name="connsiteX0" fmla="*/ 376237 w 3295650"/>
                <a:gd name="connsiteY0" fmla="*/ 72471 h 877334"/>
                <a:gd name="connsiteX1" fmla="*/ 376237 w 3295650"/>
                <a:gd name="connsiteY1" fmla="*/ 81996 h 877334"/>
                <a:gd name="connsiteX2" fmla="*/ 790574 w 3295650"/>
                <a:gd name="connsiteY2" fmla="*/ 5796 h 877334"/>
                <a:gd name="connsiteX3" fmla="*/ 2828925 w 3295650"/>
                <a:gd name="connsiteY3" fmla="*/ 72471 h 877334"/>
                <a:gd name="connsiteX4" fmla="*/ 3295650 w 3295650"/>
                <a:gd name="connsiteY4" fmla="*/ 877334 h 877334"/>
                <a:gd name="connsiteX5" fmla="*/ 1219200 w 3295650"/>
                <a:gd name="connsiteY5" fmla="*/ 743984 h 877334"/>
                <a:gd name="connsiteX6" fmla="*/ 0 w 3295650"/>
                <a:gd name="connsiteY6" fmla="*/ 858284 h 877334"/>
                <a:gd name="connsiteX7" fmla="*/ 376237 w 3295650"/>
                <a:gd name="connsiteY7" fmla="*/ 72471 h 877334"/>
                <a:gd name="connsiteX0" fmla="*/ 376237 w 3295650"/>
                <a:gd name="connsiteY0" fmla="*/ 100521 h 905384"/>
                <a:gd name="connsiteX1" fmla="*/ 376237 w 3295650"/>
                <a:gd name="connsiteY1" fmla="*/ 110046 h 905384"/>
                <a:gd name="connsiteX2" fmla="*/ 790574 w 3295650"/>
                <a:gd name="connsiteY2" fmla="*/ 33846 h 905384"/>
                <a:gd name="connsiteX3" fmla="*/ 2828925 w 3295650"/>
                <a:gd name="connsiteY3" fmla="*/ 100521 h 905384"/>
                <a:gd name="connsiteX4" fmla="*/ 3295650 w 3295650"/>
                <a:gd name="connsiteY4" fmla="*/ 905384 h 905384"/>
                <a:gd name="connsiteX5" fmla="*/ 1219200 w 3295650"/>
                <a:gd name="connsiteY5" fmla="*/ 772034 h 905384"/>
                <a:gd name="connsiteX6" fmla="*/ 0 w 3295650"/>
                <a:gd name="connsiteY6" fmla="*/ 886334 h 905384"/>
                <a:gd name="connsiteX7" fmla="*/ 376237 w 3295650"/>
                <a:gd name="connsiteY7" fmla="*/ 100521 h 905384"/>
                <a:gd name="connsiteX0" fmla="*/ 376237 w 3295650"/>
                <a:gd name="connsiteY0" fmla="*/ 111648 h 916511"/>
                <a:gd name="connsiteX1" fmla="*/ 376237 w 3295650"/>
                <a:gd name="connsiteY1" fmla="*/ 121173 h 916511"/>
                <a:gd name="connsiteX2" fmla="*/ 947736 w 3295650"/>
                <a:gd name="connsiteY2" fmla="*/ 21160 h 916511"/>
                <a:gd name="connsiteX3" fmla="*/ 2828925 w 3295650"/>
                <a:gd name="connsiteY3" fmla="*/ 111648 h 916511"/>
                <a:gd name="connsiteX4" fmla="*/ 3295650 w 3295650"/>
                <a:gd name="connsiteY4" fmla="*/ 916511 h 916511"/>
                <a:gd name="connsiteX5" fmla="*/ 1219200 w 3295650"/>
                <a:gd name="connsiteY5" fmla="*/ 783161 h 916511"/>
                <a:gd name="connsiteX6" fmla="*/ 0 w 3295650"/>
                <a:gd name="connsiteY6" fmla="*/ 897461 h 916511"/>
                <a:gd name="connsiteX7" fmla="*/ 376237 w 3295650"/>
                <a:gd name="connsiteY7" fmla="*/ 111648 h 916511"/>
                <a:gd name="connsiteX0" fmla="*/ 376237 w 3295650"/>
                <a:gd name="connsiteY0" fmla="*/ 111648 h 916511"/>
                <a:gd name="connsiteX1" fmla="*/ 376237 w 3295650"/>
                <a:gd name="connsiteY1" fmla="*/ 121173 h 916511"/>
                <a:gd name="connsiteX2" fmla="*/ 947736 w 3295650"/>
                <a:gd name="connsiteY2" fmla="*/ 21160 h 916511"/>
                <a:gd name="connsiteX3" fmla="*/ 2828925 w 3295650"/>
                <a:gd name="connsiteY3" fmla="*/ 111648 h 916511"/>
                <a:gd name="connsiteX4" fmla="*/ 3295650 w 3295650"/>
                <a:gd name="connsiteY4" fmla="*/ 916511 h 916511"/>
                <a:gd name="connsiteX5" fmla="*/ 1219200 w 3295650"/>
                <a:gd name="connsiteY5" fmla="*/ 783161 h 916511"/>
                <a:gd name="connsiteX6" fmla="*/ 0 w 3295650"/>
                <a:gd name="connsiteY6" fmla="*/ 897461 h 916511"/>
                <a:gd name="connsiteX7" fmla="*/ 376237 w 3295650"/>
                <a:gd name="connsiteY7" fmla="*/ 111648 h 916511"/>
                <a:gd name="connsiteX0" fmla="*/ 376237 w 3295650"/>
                <a:gd name="connsiteY0" fmla="*/ 111648 h 916511"/>
                <a:gd name="connsiteX1" fmla="*/ 376237 w 3295650"/>
                <a:gd name="connsiteY1" fmla="*/ 121173 h 916511"/>
                <a:gd name="connsiteX2" fmla="*/ 947736 w 3295650"/>
                <a:gd name="connsiteY2" fmla="*/ 21160 h 916511"/>
                <a:gd name="connsiteX3" fmla="*/ 2828925 w 3295650"/>
                <a:gd name="connsiteY3" fmla="*/ 111648 h 916511"/>
                <a:gd name="connsiteX4" fmla="*/ 3295650 w 3295650"/>
                <a:gd name="connsiteY4" fmla="*/ 916511 h 916511"/>
                <a:gd name="connsiteX5" fmla="*/ 1214437 w 3295650"/>
                <a:gd name="connsiteY5" fmla="*/ 802211 h 916511"/>
                <a:gd name="connsiteX6" fmla="*/ 0 w 3295650"/>
                <a:gd name="connsiteY6" fmla="*/ 897461 h 916511"/>
                <a:gd name="connsiteX7" fmla="*/ 376237 w 3295650"/>
                <a:gd name="connsiteY7" fmla="*/ 111648 h 916511"/>
                <a:gd name="connsiteX0" fmla="*/ 0 w 3295650"/>
                <a:gd name="connsiteY0" fmla="*/ 897461 h 916511"/>
                <a:gd name="connsiteX1" fmla="*/ 376237 w 3295650"/>
                <a:gd name="connsiteY1" fmla="*/ 121173 h 916511"/>
                <a:gd name="connsiteX2" fmla="*/ 947736 w 3295650"/>
                <a:gd name="connsiteY2" fmla="*/ 21160 h 916511"/>
                <a:gd name="connsiteX3" fmla="*/ 2828925 w 3295650"/>
                <a:gd name="connsiteY3" fmla="*/ 111648 h 916511"/>
                <a:gd name="connsiteX4" fmla="*/ 3295650 w 3295650"/>
                <a:gd name="connsiteY4" fmla="*/ 916511 h 916511"/>
                <a:gd name="connsiteX5" fmla="*/ 1214437 w 3295650"/>
                <a:gd name="connsiteY5" fmla="*/ 802211 h 916511"/>
                <a:gd name="connsiteX6" fmla="*/ 0 w 3295650"/>
                <a:gd name="connsiteY6" fmla="*/ 897461 h 916511"/>
                <a:gd name="connsiteX0" fmla="*/ 0 w 3295650"/>
                <a:gd name="connsiteY0" fmla="*/ 880024 h 899074"/>
                <a:gd name="connsiteX1" fmla="*/ 376237 w 3295650"/>
                <a:gd name="connsiteY1" fmla="*/ 103736 h 899074"/>
                <a:gd name="connsiteX2" fmla="*/ 2828925 w 3295650"/>
                <a:gd name="connsiteY2" fmla="*/ 94211 h 899074"/>
                <a:gd name="connsiteX3" fmla="*/ 3295650 w 3295650"/>
                <a:gd name="connsiteY3" fmla="*/ 899074 h 899074"/>
                <a:gd name="connsiteX4" fmla="*/ 1214437 w 3295650"/>
                <a:gd name="connsiteY4" fmla="*/ 784774 h 899074"/>
                <a:gd name="connsiteX5" fmla="*/ 0 w 3295650"/>
                <a:gd name="connsiteY5" fmla="*/ 880024 h 899074"/>
                <a:gd name="connsiteX0" fmla="*/ 0 w 3295650"/>
                <a:gd name="connsiteY0" fmla="*/ 834872 h 853922"/>
                <a:gd name="connsiteX1" fmla="*/ 376237 w 3295650"/>
                <a:gd name="connsiteY1" fmla="*/ 58584 h 853922"/>
                <a:gd name="connsiteX2" fmla="*/ 2828925 w 3295650"/>
                <a:gd name="connsiteY2" fmla="*/ 49059 h 853922"/>
                <a:gd name="connsiteX3" fmla="*/ 3295650 w 3295650"/>
                <a:gd name="connsiteY3" fmla="*/ 853922 h 853922"/>
                <a:gd name="connsiteX4" fmla="*/ 1214437 w 3295650"/>
                <a:gd name="connsiteY4" fmla="*/ 739622 h 853922"/>
                <a:gd name="connsiteX5" fmla="*/ 0 w 3295650"/>
                <a:gd name="connsiteY5" fmla="*/ 834872 h 853922"/>
                <a:gd name="connsiteX0" fmla="*/ 0 w 3295650"/>
                <a:gd name="connsiteY0" fmla="*/ 880023 h 899073"/>
                <a:gd name="connsiteX1" fmla="*/ 376237 w 3295650"/>
                <a:gd name="connsiteY1" fmla="*/ 103735 h 899073"/>
                <a:gd name="connsiteX2" fmla="*/ 2828925 w 3295650"/>
                <a:gd name="connsiteY2" fmla="*/ 94210 h 899073"/>
                <a:gd name="connsiteX3" fmla="*/ 3295650 w 3295650"/>
                <a:gd name="connsiteY3" fmla="*/ 899073 h 899073"/>
                <a:gd name="connsiteX4" fmla="*/ 1214437 w 3295650"/>
                <a:gd name="connsiteY4" fmla="*/ 784773 h 899073"/>
                <a:gd name="connsiteX5" fmla="*/ 0 w 3295650"/>
                <a:gd name="connsiteY5" fmla="*/ 880023 h 899073"/>
                <a:gd name="connsiteX0" fmla="*/ 0 w 2839498"/>
                <a:gd name="connsiteY0" fmla="*/ 880023 h 880024"/>
                <a:gd name="connsiteX1" fmla="*/ 376237 w 2839498"/>
                <a:gd name="connsiteY1" fmla="*/ 103735 h 880024"/>
                <a:gd name="connsiteX2" fmla="*/ 2828925 w 2839498"/>
                <a:gd name="connsiteY2" fmla="*/ 94210 h 880024"/>
                <a:gd name="connsiteX3" fmla="*/ 1214437 w 2839498"/>
                <a:gd name="connsiteY3" fmla="*/ 784773 h 880024"/>
                <a:gd name="connsiteX4" fmla="*/ 0 w 2839498"/>
                <a:gd name="connsiteY4" fmla="*/ 880023 h 880024"/>
                <a:gd name="connsiteX0" fmla="*/ 0 w 2840070"/>
                <a:gd name="connsiteY0" fmla="*/ 880023 h 880024"/>
                <a:gd name="connsiteX1" fmla="*/ 376237 w 2840070"/>
                <a:gd name="connsiteY1" fmla="*/ 103735 h 880024"/>
                <a:gd name="connsiteX2" fmla="*/ 2828925 w 2840070"/>
                <a:gd name="connsiteY2" fmla="*/ 94210 h 880024"/>
                <a:gd name="connsiteX3" fmla="*/ 1286148 w 2840070"/>
                <a:gd name="connsiteY3" fmla="*/ 561813 h 880024"/>
                <a:gd name="connsiteX4" fmla="*/ 0 w 2840070"/>
                <a:gd name="connsiteY4" fmla="*/ 880023 h 880024"/>
                <a:gd name="connsiteX0" fmla="*/ 0 w 2841895"/>
                <a:gd name="connsiteY0" fmla="*/ 880023 h 880024"/>
                <a:gd name="connsiteX1" fmla="*/ 376237 w 2841895"/>
                <a:gd name="connsiteY1" fmla="*/ 103735 h 880024"/>
                <a:gd name="connsiteX2" fmla="*/ 2828925 w 2841895"/>
                <a:gd name="connsiteY2" fmla="*/ 94210 h 880024"/>
                <a:gd name="connsiteX3" fmla="*/ 1472603 w 2841895"/>
                <a:gd name="connsiteY3" fmla="*/ 710455 h 880024"/>
                <a:gd name="connsiteX4" fmla="*/ 0 w 2841895"/>
                <a:gd name="connsiteY4" fmla="*/ 880023 h 880024"/>
                <a:gd name="connsiteX0" fmla="*/ 0 w 2849249"/>
                <a:gd name="connsiteY0" fmla="*/ 880023 h 880024"/>
                <a:gd name="connsiteX1" fmla="*/ 376237 w 2849249"/>
                <a:gd name="connsiteY1" fmla="*/ 103735 h 880024"/>
                <a:gd name="connsiteX2" fmla="*/ 2828925 w 2849249"/>
                <a:gd name="connsiteY2" fmla="*/ 94210 h 880024"/>
                <a:gd name="connsiteX3" fmla="*/ 1472603 w 2849249"/>
                <a:gd name="connsiteY3" fmla="*/ 710455 h 880024"/>
                <a:gd name="connsiteX4" fmla="*/ 0 w 2849249"/>
                <a:gd name="connsiteY4" fmla="*/ 880023 h 880024"/>
                <a:gd name="connsiteX0" fmla="*/ 0 w 2976580"/>
                <a:gd name="connsiteY0" fmla="*/ 880023 h 880024"/>
                <a:gd name="connsiteX1" fmla="*/ 376237 w 2976580"/>
                <a:gd name="connsiteY1" fmla="*/ 103735 h 880024"/>
                <a:gd name="connsiteX2" fmla="*/ 2828925 w 2976580"/>
                <a:gd name="connsiteY2" fmla="*/ 94210 h 880024"/>
                <a:gd name="connsiteX3" fmla="*/ 2333172 w 2976580"/>
                <a:gd name="connsiteY3" fmla="*/ 623746 h 880024"/>
                <a:gd name="connsiteX4" fmla="*/ 0 w 2976580"/>
                <a:gd name="connsiteY4" fmla="*/ 880023 h 88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580" h="880024">
                  <a:moveTo>
                    <a:pt x="0" y="880023"/>
                  </a:moveTo>
                  <a:lnTo>
                    <a:pt x="376237" y="103735"/>
                  </a:lnTo>
                  <a:cubicBezTo>
                    <a:pt x="957262" y="-27234"/>
                    <a:pt x="2342356" y="-38346"/>
                    <a:pt x="2828925" y="94210"/>
                  </a:cubicBezTo>
                  <a:cubicBezTo>
                    <a:pt x="2968625" y="207716"/>
                    <a:pt x="3234940" y="542327"/>
                    <a:pt x="2333172" y="623746"/>
                  </a:cubicBezTo>
                  <a:cubicBezTo>
                    <a:pt x="1431404" y="705165"/>
                    <a:pt x="315913" y="812555"/>
                    <a:pt x="0" y="880023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flipH="1">
              <a:off x="5203582" y="2236034"/>
              <a:ext cx="494183" cy="122265"/>
            </a:xfrm>
            <a:custGeom>
              <a:avLst/>
              <a:gdLst>
                <a:gd name="connsiteX0" fmla="*/ 452437 w 3248025"/>
                <a:gd name="connsiteY0" fmla="*/ 41750 h 808513"/>
                <a:gd name="connsiteX1" fmla="*/ 452437 w 3248025"/>
                <a:gd name="connsiteY1" fmla="*/ 184625 h 808513"/>
                <a:gd name="connsiteX2" fmla="*/ 2828925 w 3248025"/>
                <a:gd name="connsiteY2" fmla="*/ 22700 h 808513"/>
                <a:gd name="connsiteX3" fmla="*/ 3248025 w 3248025"/>
                <a:gd name="connsiteY3" fmla="*/ 770413 h 808513"/>
                <a:gd name="connsiteX4" fmla="*/ 685800 w 3248025"/>
                <a:gd name="connsiteY4" fmla="*/ 732313 h 808513"/>
                <a:gd name="connsiteX5" fmla="*/ 0 w 3248025"/>
                <a:gd name="connsiteY5" fmla="*/ 808513 h 808513"/>
                <a:gd name="connsiteX6" fmla="*/ 452437 w 3248025"/>
                <a:gd name="connsiteY6" fmla="*/ 41750 h 808513"/>
                <a:gd name="connsiteX0" fmla="*/ 452437 w 3248025"/>
                <a:gd name="connsiteY0" fmla="*/ 92210 h 858973"/>
                <a:gd name="connsiteX1" fmla="*/ 790574 w 3248025"/>
                <a:gd name="connsiteY1" fmla="*/ 6485 h 858973"/>
                <a:gd name="connsiteX2" fmla="*/ 2828925 w 3248025"/>
                <a:gd name="connsiteY2" fmla="*/ 73160 h 858973"/>
                <a:gd name="connsiteX3" fmla="*/ 3248025 w 3248025"/>
                <a:gd name="connsiteY3" fmla="*/ 820873 h 858973"/>
                <a:gd name="connsiteX4" fmla="*/ 685800 w 3248025"/>
                <a:gd name="connsiteY4" fmla="*/ 782773 h 858973"/>
                <a:gd name="connsiteX5" fmla="*/ 0 w 3248025"/>
                <a:gd name="connsiteY5" fmla="*/ 858973 h 858973"/>
                <a:gd name="connsiteX6" fmla="*/ 452437 w 3248025"/>
                <a:gd name="connsiteY6" fmla="*/ 92210 h 858973"/>
                <a:gd name="connsiteX0" fmla="*/ 452437 w 3248025"/>
                <a:gd name="connsiteY0" fmla="*/ 91521 h 858284"/>
                <a:gd name="connsiteX1" fmla="*/ 376237 w 3248025"/>
                <a:gd name="connsiteY1" fmla="*/ 81996 h 858284"/>
                <a:gd name="connsiteX2" fmla="*/ 790574 w 3248025"/>
                <a:gd name="connsiteY2" fmla="*/ 5796 h 858284"/>
                <a:gd name="connsiteX3" fmla="*/ 2828925 w 3248025"/>
                <a:gd name="connsiteY3" fmla="*/ 72471 h 858284"/>
                <a:gd name="connsiteX4" fmla="*/ 3248025 w 3248025"/>
                <a:gd name="connsiteY4" fmla="*/ 820184 h 858284"/>
                <a:gd name="connsiteX5" fmla="*/ 685800 w 3248025"/>
                <a:gd name="connsiteY5" fmla="*/ 782084 h 858284"/>
                <a:gd name="connsiteX6" fmla="*/ 0 w 3248025"/>
                <a:gd name="connsiteY6" fmla="*/ 858284 h 858284"/>
                <a:gd name="connsiteX7" fmla="*/ 452437 w 3248025"/>
                <a:gd name="connsiteY7" fmla="*/ 91521 h 858284"/>
                <a:gd name="connsiteX0" fmla="*/ 376237 w 3248025"/>
                <a:gd name="connsiteY0" fmla="*/ 72471 h 858284"/>
                <a:gd name="connsiteX1" fmla="*/ 376237 w 3248025"/>
                <a:gd name="connsiteY1" fmla="*/ 81996 h 858284"/>
                <a:gd name="connsiteX2" fmla="*/ 790574 w 3248025"/>
                <a:gd name="connsiteY2" fmla="*/ 5796 h 858284"/>
                <a:gd name="connsiteX3" fmla="*/ 2828925 w 3248025"/>
                <a:gd name="connsiteY3" fmla="*/ 72471 h 858284"/>
                <a:gd name="connsiteX4" fmla="*/ 3248025 w 3248025"/>
                <a:gd name="connsiteY4" fmla="*/ 820184 h 858284"/>
                <a:gd name="connsiteX5" fmla="*/ 685800 w 3248025"/>
                <a:gd name="connsiteY5" fmla="*/ 782084 h 858284"/>
                <a:gd name="connsiteX6" fmla="*/ 0 w 3248025"/>
                <a:gd name="connsiteY6" fmla="*/ 858284 h 858284"/>
                <a:gd name="connsiteX7" fmla="*/ 376237 w 3248025"/>
                <a:gd name="connsiteY7" fmla="*/ 72471 h 858284"/>
                <a:gd name="connsiteX0" fmla="*/ 376237 w 3248025"/>
                <a:gd name="connsiteY0" fmla="*/ 72471 h 858284"/>
                <a:gd name="connsiteX1" fmla="*/ 376237 w 3248025"/>
                <a:gd name="connsiteY1" fmla="*/ 81996 h 858284"/>
                <a:gd name="connsiteX2" fmla="*/ 790574 w 3248025"/>
                <a:gd name="connsiteY2" fmla="*/ 5796 h 858284"/>
                <a:gd name="connsiteX3" fmla="*/ 2828925 w 3248025"/>
                <a:gd name="connsiteY3" fmla="*/ 72471 h 858284"/>
                <a:gd name="connsiteX4" fmla="*/ 3248025 w 3248025"/>
                <a:gd name="connsiteY4" fmla="*/ 820184 h 858284"/>
                <a:gd name="connsiteX5" fmla="*/ 1214438 w 3248025"/>
                <a:gd name="connsiteY5" fmla="*/ 782084 h 858284"/>
                <a:gd name="connsiteX6" fmla="*/ 0 w 3248025"/>
                <a:gd name="connsiteY6" fmla="*/ 858284 h 858284"/>
                <a:gd name="connsiteX7" fmla="*/ 376237 w 3248025"/>
                <a:gd name="connsiteY7" fmla="*/ 72471 h 858284"/>
                <a:gd name="connsiteX0" fmla="*/ 376237 w 3248025"/>
                <a:gd name="connsiteY0" fmla="*/ 72471 h 897243"/>
                <a:gd name="connsiteX1" fmla="*/ 376237 w 3248025"/>
                <a:gd name="connsiteY1" fmla="*/ 81996 h 897243"/>
                <a:gd name="connsiteX2" fmla="*/ 790574 w 3248025"/>
                <a:gd name="connsiteY2" fmla="*/ 5796 h 897243"/>
                <a:gd name="connsiteX3" fmla="*/ 2828925 w 3248025"/>
                <a:gd name="connsiteY3" fmla="*/ 72471 h 897243"/>
                <a:gd name="connsiteX4" fmla="*/ 3248025 w 3248025"/>
                <a:gd name="connsiteY4" fmla="*/ 820184 h 897243"/>
                <a:gd name="connsiteX5" fmla="*/ 1214438 w 3248025"/>
                <a:gd name="connsiteY5" fmla="*/ 782084 h 897243"/>
                <a:gd name="connsiteX6" fmla="*/ 0 w 3248025"/>
                <a:gd name="connsiteY6" fmla="*/ 858284 h 897243"/>
                <a:gd name="connsiteX7" fmla="*/ 376237 w 3248025"/>
                <a:gd name="connsiteY7" fmla="*/ 72471 h 897243"/>
                <a:gd name="connsiteX0" fmla="*/ 376237 w 3248025"/>
                <a:gd name="connsiteY0" fmla="*/ 72471 h 892451"/>
                <a:gd name="connsiteX1" fmla="*/ 376237 w 3248025"/>
                <a:gd name="connsiteY1" fmla="*/ 81996 h 892451"/>
                <a:gd name="connsiteX2" fmla="*/ 790574 w 3248025"/>
                <a:gd name="connsiteY2" fmla="*/ 5796 h 892451"/>
                <a:gd name="connsiteX3" fmla="*/ 2828925 w 3248025"/>
                <a:gd name="connsiteY3" fmla="*/ 72471 h 892451"/>
                <a:gd name="connsiteX4" fmla="*/ 3248025 w 3248025"/>
                <a:gd name="connsiteY4" fmla="*/ 820184 h 892451"/>
                <a:gd name="connsiteX5" fmla="*/ 1219200 w 3248025"/>
                <a:gd name="connsiteY5" fmla="*/ 743984 h 892451"/>
                <a:gd name="connsiteX6" fmla="*/ 0 w 3248025"/>
                <a:gd name="connsiteY6" fmla="*/ 858284 h 892451"/>
                <a:gd name="connsiteX7" fmla="*/ 376237 w 3248025"/>
                <a:gd name="connsiteY7" fmla="*/ 72471 h 892451"/>
                <a:gd name="connsiteX0" fmla="*/ 376237 w 3248025"/>
                <a:gd name="connsiteY0" fmla="*/ 72471 h 858284"/>
                <a:gd name="connsiteX1" fmla="*/ 376237 w 3248025"/>
                <a:gd name="connsiteY1" fmla="*/ 81996 h 858284"/>
                <a:gd name="connsiteX2" fmla="*/ 790574 w 3248025"/>
                <a:gd name="connsiteY2" fmla="*/ 5796 h 858284"/>
                <a:gd name="connsiteX3" fmla="*/ 2828925 w 3248025"/>
                <a:gd name="connsiteY3" fmla="*/ 72471 h 858284"/>
                <a:gd name="connsiteX4" fmla="*/ 3248025 w 3248025"/>
                <a:gd name="connsiteY4" fmla="*/ 820184 h 858284"/>
                <a:gd name="connsiteX5" fmla="*/ 1219200 w 3248025"/>
                <a:gd name="connsiteY5" fmla="*/ 743984 h 858284"/>
                <a:gd name="connsiteX6" fmla="*/ 0 w 3248025"/>
                <a:gd name="connsiteY6" fmla="*/ 858284 h 858284"/>
                <a:gd name="connsiteX7" fmla="*/ 376237 w 3248025"/>
                <a:gd name="connsiteY7" fmla="*/ 72471 h 858284"/>
                <a:gd name="connsiteX0" fmla="*/ 376237 w 3248025"/>
                <a:gd name="connsiteY0" fmla="*/ 72471 h 858284"/>
                <a:gd name="connsiteX1" fmla="*/ 376237 w 3248025"/>
                <a:gd name="connsiteY1" fmla="*/ 81996 h 858284"/>
                <a:gd name="connsiteX2" fmla="*/ 790574 w 3248025"/>
                <a:gd name="connsiteY2" fmla="*/ 5796 h 858284"/>
                <a:gd name="connsiteX3" fmla="*/ 2828925 w 3248025"/>
                <a:gd name="connsiteY3" fmla="*/ 72471 h 858284"/>
                <a:gd name="connsiteX4" fmla="*/ 3248025 w 3248025"/>
                <a:gd name="connsiteY4" fmla="*/ 820184 h 858284"/>
                <a:gd name="connsiteX5" fmla="*/ 1219200 w 3248025"/>
                <a:gd name="connsiteY5" fmla="*/ 743984 h 858284"/>
                <a:gd name="connsiteX6" fmla="*/ 0 w 3248025"/>
                <a:gd name="connsiteY6" fmla="*/ 858284 h 858284"/>
                <a:gd name="connsiteX7" fmla="*/ 376237 w 3248025"/>
                <a:gd name="connsiteY7" fmla="*/ 72471 h 858284"/>
                <a:gd name="connsiteX0" fmla="*/ 376237 w 3295650"/>
                <a:gd name="connsiteY0" fmla="*/ 72471 h 877334"/>
                <a:gd name="connsiteX1" fmla="*/ 376237 w 3295650"/>
                <a:gd name="connsiteY1" fmla="*/ 81996 h 877334"/>
                <a:gd name="connsiteX2" fmla="*/ 790574 w 3295650"/>
                <a:gd name="connsiteY2" fmla="*/ 5796 h 877334"/>
                <a:gd name="connsiteX3" fmla="*/ 2828925 w 3295650"/>
                <a:gd name="connsiteY3" fmla="*/ 72471 h 877334"/>
                <a:gd name="connsiteX4" fmla="*/ 3295650 w 3295650"/>
                <a:gd name="connsiteY4" fmla="*/ 877334 h 877334"/>
                <a:gd name="connsiteX5" fmla="*/ 1219200 w 3295650"/>
                <a:gd name="connsiteY5" fmla="*/ 743984 h 877334"/>
                <a:gd name="connsiteX6" fmla="*/ 0 w 3295650"/>
                <a:gd name="connsiteY6" fmla="*/ 858284 h 877334"/>
                <a:gd name="connsiteX7" fmla="*/ 376237 w 3295650"/>
                <a:gd name="connsiteY7" fmla="*/ 72471 h 877334"/>
                <a:gd name="connsiteX0" fmla="*/ 376237 w 3295650"/>
                <a:gd name="connsiteY0" fmla="*/ 72471 h 877334"/>
                <a:gd name="connsiteX1" fmla="*/ 376237 w 3295650"/>
                <a:gd name="connsiteY1" fmla="*/ 81996 h 877334"/>
                <a:gd name="connsiteX2" fmla="*/ 790574 w 3295650"/>
                <a:gd name="connsiteY2" fmla="*/ 5796 h 877334"/>
                <a:gd name="connsiteX3" fmla="*/ 2828925 w 3295650"/>
                <a:gd name="connsiteY3" fmla="*/ 72471 h 877334"/>
                <a:gd name="connsiteX4" fmla="*/ 3295650 w 3295650"/>
                <a:gd name="connsiteY4" fmla="*/ 877334 h 877334"/>
                <a:gd name="connsiteX5" fmla="*/ 1219200 w 3295650"/>
                <a:gd name="connsiteY5" fmla="*/ 743984 h 877334"/>
                <a:gd name="connsiteX6" fmla="*/ 0 w 3295650"/>
                <a:gd name="connsiteY6" fmla="*/ 858284 h 877334"/>
                <a:gd name="connsiteX7" fmla="*/ 376237 w 3295650"/>
                <a:gd name="connsiteY7" fmla="*/ 72471 h 877334"/>
                <a:gd name="connsiteX0" fmla="*/ 376237 w 3295650"/>
                <a:gd name="connsiteY0" fmla="*/ 100521 h 905384"/>
                <a:gd name="connsiteX1" fmla="*/ 376237 w 3295650"/>
                <a:gd name="connsiteY1" fmla="*/ 110046 h 905384"/>
                <a:gd name="connsiteX2" fmla="*/ 790574 w 3295650"/>
                <a:gd name="connsiteY2" fmla="*/ 33846 h 905384"/>
                <a:gd name="connsiteX3" fmla="*/ 2828925 w 3295650"/>
                <a:gd name="connsiteY3" fmla="*/ 100521 h 905384"/>
                <a:gd name="connsiteX4" fmla="*/ 3295650 w 3295650"/>
                <a:gd name="connsiteY4" fmla="*/ 905384 h 905384"/>
                <a:gd name="connsiteX5" fmla="*/ 1219200 w 3295650"/>
                <a:gd name="connsiteY5" fmla="*/ 772034 h 905384"/>
                <a:gd name="connsiteX6" fmla="*/ 0 w 3295650"/>
                <a:gd name="connsiteY6" fmla="*/ 886334 h 905384"/>
                <a:gd name="connsiteX7" fmla="*/ 376237 w 3295650"/>
                <a:gd name="connsiteY7" fmla="*/ 100521 h 905384"/>
                <a:gd name="connsiteX0" fmla="*/ 376237 w 3295650"/>
                <a:gd name="connsiteY0" fmla="*/ 111648 h 916511"/>
                <a:gd name="connsiteX1" fmla="*/ 376237 w 3295650"/>
                <a:gd name="connsiteY1" fmla="*/ 121173 h 916511"/>
                <a:gd name="connsiteX2" fmla="*/ 947736 w 3295650"/>
                <a:gd name="connsiteY2" fmla="*/ 21160 h 916511"/>
                <a:gd name="connsiteX3" fmla="*/ 2828925 w 3295650"/>
                <a:gd name="connsiteY3" fmla="*/ 111648 h 916511"/>
                <a:gd name="connsiteX4" fmla="*/ 3295650 w 3295650"/>
                <a:gd name="connsiteY4" fmla="*/ 916511 h 916511"/>
                <a:gd name="connsiteX5" fmla="*/ 1219200 w 3295650"/>
                <a:gd name="connsiteY5" fmla="*/ 783161 h 916511"/>
                <a:gd name="connsiteX6" fmla="*/ 0 w 3295650"/>
                <a:gd name="connsiteY6" fmla="*/ 897461 h 916511"/>
                <a:gd name="connsiteX7" fmla="*/ 376237 w 3295650"/>
                <a:gd name="connsiteY7" fmla="*/ 111648 h 916511"/>
                <a:gd name="connsiteX0" fmla="*/ 376237 w 3295650"/>
                <a:gd name="connsiteY0" fmla="*/ 111648 h 916511"/>
                <a:gd name="connsiteX1" fmla="*/ 376237 w 3295650"/>
                <a:gd name="connsiteY1" fmla="*/ 121173 h 916511"/>
                <a:gd name="connsiteX2" fmla="*/ 947736 w 3295650"/>
                <a:gd name="connsiteY2" fmla="*/ 21160 h 916511"/>
                <a:gd name="connsiteX3" fmla="*/ 2828925 w 3295650"/>
                <a:gd name="connsiteY3" fmla="*/ 111648 h 916511"/>
                <a:gd name="connsiteX4" fmla="*/ 3295650 w 3295650"/>
                <a:gd name="connsiteY4" fmla="*/ 916511 h 916511"/>
                <a:gd name="connsiteX5" fmla="*/ 1219200 w 3295650"/>
                <a:gd name="connsiteY5" fmla="*/ 783161 h 916511"/>
                <a:gd name="connsiteX6" fmla="*/ 0 w 3295650"/>
                <a:gd name="connsiteY6" fmla="*/ 897461 h 916511"/>
                <a:gd name="connsiteX7" fmla="*/ 376237 w 3295650"/>
                <a:gd name="connsiteY7" fmla="*/ 111648 h 916511"/>
                <a:gd name="connsiteX0" fmla="*/ 376237 w 3295650"/>
                <a:gd name="connsiteY0" fmla="*/ 111648 h 916511"/>
                <a:gd name="connsiteX1" fmla="*/ 376237 w 3295650"/>
                <a:gd name="connsiteY1" fmla="*/ 121173 h 916511"/>
                <a:gd name="connsiteX2" fmla="*/ 947736 w 3295650"/>
                <a:gd name="connsiteY2" fmla="*/ 21160 h 916511"/>
                <a:gd name="connsiteX3" fmla="*/ 2828925 w 3295650"/>
                <a:gd name="connsiteY3" fmla="*/ 111648 h 916511"/>
                <a:gd name="connsiteX4" fmla="*/ 3295650 w 3295650"/>
                <a:gd name="connsiteY4" fmla="*/ 916511 h 916511"/>
                <a:gd name="connsiteX5" fmla="*/ 1214437 w 3295650"/>
                <a:gd name="connsiteY5" fmla="*/ 802211 h 916511"/>
                <a:gd name="connsiteX6" fmla="*/ 0 w 3295650"/>
                <a:gd name="connsiteY6" fmla="*/ 897461 h 916511"/>
                <a:gd name="connsiteX7" fmla="*/ 376237 w 3295650"/>
                <a:gd name="connsiteY7" fmla="*/ 111648 h 916511"/>
                <a:gd name="connsiteX0" fmla="*/ 0 w 3295650"/>
                <a:gd name="connsiteY0" fmla="*/ 897461 h 916511"/>
                <a:gd name="connsiteX1" fmla="*/ 376237 w 3295650"/>
                <a:gd name="connsiteY1" fmla="*/ 121173 h 916511"/>
                <a:gd name="connsiteX2" fmla="*/ 947736 w 3295650"/>
                <a:gd name="connsiteY2" fmla="*/ 21160 h 916511"/>
                <a:gd name="connsiteX3" fmla="*/ 2828925 w 3295650"/>
                <a:gd name="connsiteY3" fmla="*/ 111648 h 916511"/>
                <a:gd name="connsiteX4" fmla="*/ 3295650 w 3295650"/>
                <a:gd name="connsiteY4" fmla="*/ 916511 h 916511"/>
                <a:gd name="connsiteX5" fmla="*/ 1214437 w 3295650"/>
                <a:gd name="connsiteY5" fmla="*/ 802211 h 916511"/>
                <a:gd name="connsiteX6" fmla="*/ 0 w 3295650"/>
                <a:gd name="connsiteY6" fmla="*/ 897461 h 916511"/>
                <a:gd name="connsiteX0" fmla="*/ 0 w 3295650"/>
                <a:gd name="connsiteY0" fmla="*/ 880024 h 899074"/>
                <a:gd name="connsiteX1" fmla="*/ 376237 w 3295650"/>
                <a:gd name="connsiteY1" fmla="*/ 103736 h 899074"/>
                <a:gd name="connsiteX2" fmla="*/ 2828925 w 3295650"/>
                <a:gd name="connsiteY2" fmla="*/ 94211 h 899074"/>
                <a:gd name="connsiteX3" fmla="*/ 3295650 w 3295650"/>
                <a:gd name="connsiteY3" fmla="*/ 899074 h 899074"/>
                <a:gd name="connsiteX4" fmla="*/ 1214437 w 3295650"/>
                <a:gd name="connsiteY4" fmla="*/ 784774 h 899074"/>
                <a:gd name="connsiteX5" fmla="*/ 0 w 3295650"/>
                <a:gd name="connsiteY5" fmla="*/ 880024 h 899074"/>
                <a:gd name="connsiteX0" fmla="*/ 0 w 3295650"/>
                <a:gd name="connsiteY0" fmla="*/ 834872 h 853922"/>
                <a:gd name="connsiteX1" fmla="*/ 376237 w 3295650"/>
                <a:gd name="connsiteY1" fmla="*/ 58584 h 853922"/>
                <a:gd name="connsiteX2" fmla="*/ 2828925 w 3295650"/>
                <a:gd name="connsiteY2" fmla="*/ 49059 h 853922"/>
                <a:gd name="connsiteX3" fmla="*/ 3295650 w 3295650"/>
                <a:gd name="connsiteY3" fmla="*/ 853922 h 853922"/>
                <a:gd name="connsiteX4" fmla="*/ 1214437 w 3295650"/>
                <a:gd name="connsiteY4" fmla="*/ 739622 h 853922"/>
                <a:gd name="connsiteX5" fmla="*/ 0 w 3295650"/>
                <a:gd name="connsiteY5" fmla="*/ 834872 h 853922"/>
                <a:gd name="connsiteX0" fmla="*/ 0 w 3295650"/>
                <a:gd name="connsiteY0" fmla="*/ 880023 h 899073"/>
                <a:gd name="connsiteX1" fmla="*/ 376237 w 3295650"/>
                <a:gd name="connsiteY1" fmla="*/ 103735 h 899073"/>
                <a:gd name="connsiteX2" fmla="*/ 2828925 w 3295650"/>
                <a:gd name="connsiteY2" fmla="*/ 94210 h 899073"/>
                <a:gd name="connsiteX3" fmla="*/ 3295650 w 3295650"/>
                <a:gd name="connsiteY3" fmla="*/ 899073 h 899073"/>
                <a:gd name="connsiteX4" fmla="*/ 1214437 w 3295650"/>
                <a:gd name="connsiteY4" fmla="*/ 784773 h 899073"/>
                <a:gd name="connsiteX5" fmla="*/ 0 w 3295650"/>
                <a:gd name="connsiteY5" fmla="*/ 880023 h 899073"/>
                <a:gd name="connsiteX0" fmla="*/ 0 w 2839498"/>
                <a:gd name="connsiteY0" fmla="*/ 880023 h 880024"/>
                <a:gd name="connsiteX1" fmla="*/ 376237 w 2839498"/>
                <a:gd name="connsiteY1" fmla="*/ 103735 h 880024"/>
                <a:gd name="connsiteX2" fmla="*/ 2828925 w 2839498"/>
                <a:gd name="connsiteY2" fmla="*/ 94210 h 880024"/>
                <a:gd name="connsiteX3" fmla="*/ 1214437 w 2839498"/>
                <a:gd name="connsiteY3" fmla="*/ 784773 h 880024"/>
                <a:gd name="connsiteX4" fmla="*/ 0 w 2839498"/>
                <a:gd name="connsiteY4" fmla="*/ 880023 h 880024"/>
                <a:gd name="connsiteX0" fmla="*/ 0 w 2840070"/>
                <a:gd name="connsiteY0" fmla="*/ 880023 h 880024"/>
                <a:gd name="connsiteX1" fmla="*/ 376237 w 2840070"/>
                <a:gd name="connsiteY1" fmla="*/ 103735 h 880024"/>
                <a:gd name="connsiteX2" fmla="*/ 2828925 w 2840070"/>
                <a:gd name="connsiteY2" fmla="*/ 94210 h 880024"/>
                <a:gd name="connsiteX3" fmla="*/ 1286148 w 2840070"/>
                <a:gd name="connsiteY3" fmla="*/ 561813 h 880024"/>
                <a:gd name="connsiteX4" fmla="*/ 0 w 2840070"/>
                <a:gd name="connsiteY4" fmla="*/ 880023 h 880024"/>
                <a:gd name="connsiteX0" fmla="*/ 0 w 2841895"/>
                <a:gd name="connsiteY0" fmla="*/ 880023 h 880024"/>
                <a:gd name="connsiteX1" fmla="*/ 376237 w 2841895"/>
                <a:gd name="connsiteY1" fmla="*/ 103735 h 880024"/>
                <a:gd name="connsiteX2" fmla="*/ 2828925 w 2841895"/>
                <a:gd name="connsiteY2" fmla="*/ 94210 h 880024"/>
                <a:gd name="connsiteX3" fmla="*/ 1472603 w 2841895"/>
                <a:gd name="connsiteY3" fmla="*/ 710455 h 880024"/>
                <a:gd name="connsiteX4" fmla="*/ 0 w 2841895"/>
                <a:gd name="connsiteY4" fmla="*/ 880023 h 880024"/>
                <a:gd name="connsiteX0" fmla="*/ 0 w 2849249"/>
                <a:gd name="connsiteY0" fmla="*/ 880023 h 880024"/>
                <a:gd name="connsiteX1" fmla="*/ 376237 w 2849249"/>
                <a:gd name="connsiteY1" fmla="*/ 103735 h 880024"/>
                <a:gd name="connsiteX2" fmla="*/ 2828925 w 2849249"/>
                <a:gd name="connsiteY2" fmla="*/ 94210 h 880024"/>
                <a:gd name="connsiteX3" fmla="*/ 1472603 w 2849249"/>
                <a:gd name="connsiteY3" fmla="*/ 710455 h 880024"/>
                <a:gd name="connsiteX4" fmla="*/ 0 w 2849249"/>
                <a:gd name="connsiteY4" fmla="*/ 880023 h 880024"/>
                <a:gd name="connsiteX0" fmla="*/ 0 w 2976580"/>
                <a:gd name="connsiteY0" fmla="*/ 880023 h 880024"/>
                <a:gd name="connsiteX1" fmla="*/ 376237 w 2976580"/>
                <a:gd name="connsiteY1" fmla="*/ 103735 h 880024"/>
                <a:gd name="connsiteX2" fmla="*/ 2828925 w 2976580"/>
                <a:gd name="connsiteY2" fmla="*/ 94210 h 880024"/>
                <a:gd name="connsiteX3" fmla="*/ 2333172 w 2976580"/>
                <a:gd name="connsiteY3" fmla="*/ 623746 h 880024"/>
                <a:gd name="connsiteX4" fmla="*/ 0 w 2976580"/>
                <a:gd name="connsiteY4" fmla="*/ 880023 h 88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580" h="880024">
                  <a:moveTo>
                    <a:pt x="0" y="880023"/>
                  </a:moveTo>
                  <a:lnTo>
                    <a:pt x="376237" y="103735"/>
                  </a:lnTo>
                  <a:cubicBezTo>
                    <a:pt x="957262" y="-27234"/>
                    <a:pt x="2342356" y="-38346"/>
                    <a:pt x="2828925" y="94210"/>
                  </a:cubicBezTo>
                  <a:cubicBezTo>
                    <a:pt x="2968625" y="207716"/>
                    <a:pt x="3234940" y="542327"/>
                    <a:pt x="2333172" y="623746"/>
                  </a:cubicBezTo>
                  <a:cubicBezTo>
                    <a:pt x="1431404" y="705165"/>
                    <a:pt x="315913" y="812555"/>
                    <a:pt x="0" y="880023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Connector 100"/>
            <p:cNvCxnSpPr/>
            <p:nvPr/>
          </p:nvCxnSpPr>
          <p:spPr>
            <a:xfrm>
              <a:off x="2722706" y="2015451"/>
              <a:ext cx="594681" cy="329084"/>
            </a:xfrm>
            <a:prstGeom prst="line">
              <a:avLst/>
            </a:prstGeom>
            <a:ln w="19050">
              <a:solidFill>
                <a:srgbClr val="FFFF00"/>
              </a:solidFill>
              <a:headEnd type="arrow" w="med" len="med"/>
              <a:tailEnd type="arrow" w="med" len="med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Rectangle 101"/>
            <p:cNvSpPr/>
            <p:nvPr/>
          </p:nvSpPr>
          <p:spPr>
            <a:xfrm>
              <a:off x="2541947" y="2065855"/>
              <a:ext cx="70828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 smtClean="0">
                  <a:solidFill>
                    <a:srgbClr val="FF0000"/>
                  </a:solidFill>
                  <a:latin typeface="Bookman Old Style" panose="02050604050505020204" pitchFamily="18" charset="0"/>
                </a:rPr>
                <a:t>25 cm</a:t>
              </a:r>
              <a:endParaRPr lang="en-US" sz="1100" b="1" baseline="30000" dirty="0">
                <a:solidFill>
                  <a:srgbClr val="FF00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03" name="Arc 102"/>
            <p:cNvSpPr/>
            <p:nvPr/>
          </p:nvSpPr>
          <p:spPr>
            <a:xfrm>
              <a:off x="2697959" y="1587251"/>
              <a:ext cx="1387478" cy="1387476"/>
            </a:xfrm>
            <a:prstGeom prst="arc">
              <a:avLst>
                <a:gd name="adj1" fmla="val 12608208"/>
                <a:gd name="adj2" fmla="val 19667011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Arc 103"/>
            <p:cNvSpPr/>
            <p:nvPr/>
          </p:nvSpPr>
          <p:spPr>
            <a:xfrm>
              <a:off x="4005266" y="1583531"/>
              <a:ext cx="1387478" cy="1387476"/>
            </a:xfrm>
            <a:prstGeom prst="arc">
              <a:avLst>
                <a:gd name="adj1" fmla="val 12608208"/>
                <a:gd name="adj2" fmla="val 19667011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Arc 104"/>
            <p:cNvSpPr/>
            <p:nvPr/>
          </p:nvSpPr>
          <p:spPr>
            <a:xfrm>
              <a:off x="3259845" y="2143125"/>
              <a:ext cx="273220" cy="273220"/>
            </a:xfrm>
            <a:prstGeom prst="arc">
              <a:avLst>
                <a:gd name="adj1" fmla="val 12608208"/>
                <a:gd name="adj2" fmla="val 19667011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3143252" y="1926085"/>
              <a:ext cx="51271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 smtClean="0">
                  <a:latin typeface="Bookman Old Style" panose="02050604050505020204" pitchFamily="18" charset="0"/>
                </a:rPr>
                <a:t>115º</a:t>
              </a:r>
              <a:endParaRPr lang="en-US" sz="1000" b="1" baseline="30000" dirty="0">
                <a:latin typeface="Bookman Old Style" panose="02050604050505020204" pitchFamily="18" charset="0"/>
              </a:endParaRPr>
            </a:p>
          </p:txBody>
        </p:sp>
        <p:sp>
          <p:nvSpPr>
            <p:cNvPr id="107" name="Arc 106"/>
            <p:cNvSpPr/>
            <p:nvPr/>
          </p:nvSpPr>
          <p:spPr>
            <a:xfrm>
              <a:off x="4565608" y="2143467"/>
              <a:ext cx="273220" cy="273220"/>
            </a:xfrm>
            <a:prstGeom prst="arc">
              <a:avLst>
                <a:gd name="adj1" fmla="val 12608208"/>
                <a:gd name="adj2" fmla="val 19667011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4449015" y="1926427"/>
              <a:ext cx="51271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 smtClean="0">
                  <a:latin typeface="Bookman Old Style" panose="02050604050505020204" pitchFamily="18" charset="0"/>
                </a:rPr>
                <a:t>115º</a:t>
              </a:r>
              <a:endParaRPr lang="en-US" sz="1000" b="1" baseline="30000" dirty="0">
                <a:latin typeface="Bookman Old Style" panose="02050604050505020204" pitchFamily="18" charset="0"/>
              </a:endParaRPr>
            </a:p>
          </p:txBody>
        </p:sp>
      </p:grpSp>
      <p:sp>
        <p:nvSpPr>
          <p:cNvPr id="85" name="Rounded Rectangle 84"/>
          <p:cNvSpPr/>
          <p:nvPr/>
        </p:nvSpPr>
        <p:spPr>
          <a:xfrm>
            <a:off x="1115448" y="1476470"/>
            <a:ext cx="848346" cy="200859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1136500" y="1209417"/>
            <a:ext cx="965495" cy="200859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850680" y="914546"/>
            <a:ext cx="6040768" cy="205696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4715339" y="3868136"/>
            <a:ext cx="3542171" cy="499564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</a:rPr>
              <a:t>  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3240057" y="658215"/>
            <a:ext cx="3784315" cy="222739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72"/>
          <p:cNvSpPr/>
          <p:nvPr/>
        </p:nvSpPr>
        <p:spPr>
          <a:xfrm>
            <a:off x="5506509" y="413123"/>
            <a:ext cx="1886139" cy="227216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/>
          <p:cNvSpPr/>
          <p:nvPr/>
        </p:nvSpPr>
        <p:spPr>
          <a:xfrm>
            <a:off x="852173" y="658215"/>
            <a:ext cx="2384660" cy="222739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5247" y="343812"/>
            <a:ext cx="7162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Q.   A </a:t>
            </a:r>
            <a:r>
              <a:rPr lang="en-US" sz="160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car has two wipers which do not overlap. Each wiper has a </a:t>
            </a:r>
            <a:endParaRPr lang="en-US" sz="1600" b="1" dirty="0" smtClean="0">
              <a:solidFill>
                <a:srgbClr val="0000FF"/>
              </a:solidFill>
              <a:latin typeface="Bookman Old Style" panose="02050604050505020204" pitchFamily="18" charset="0"/>
            </a:endParaRPr>
          </a:p>
          <a:p>
            <a:r>
              <a:rPr lang="en-US" sz="160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 </a:t>
            </a:r>
            <a:r>
              <a:rPr lang="en-US" sz="160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     blade </a:t>
            </a:r>
            <a:r>
              <a:rPr lang="en-US" sz="160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of length 25 cm sweeping through an angle of 115°. </a:t>
            </a:r>
            <a:endParaRPr lang="en-US" sz="1600" b="1" dirty="0" smtClean="0">
              <a:solidFill>
                <a:srgbClr val="0000FF"/>
              </a:solidFill>
              <a:latin typeface="Bookman Old Style" panose="02050604050505020204" pitchFamily="18" charset="0"/>
            </a:endParaRPr>
          </a:p>
          <a:p>
            <a:r>
              <a:rPr lang="en-US" sz="160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 </a:t>
            </a:r>
            <a:r>
              <a:rPr lang="en-US" sz="160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     Find </a:t>
            </a:r>
            <a:r>
              <a:rPr lang="en-US" sz="160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the total area cleaned at each sweep of the blades.</a:t>
            </a:r>
          </a:p>
        </p:txBody>
      </p:sp>
      <p:sp>
        <p:nvSpPr>
          <p:cNvPr id="3" name="Rectangle 2"/>
          <p:cNvSpPr/>
          <p:nvPr/>
        </p:nvSpPr>
        <p:spPr>
          <a:xfrm>
            <a:off x="540330" y="1127184"/>
            <a:ext cx="609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</a:rPr>
              <a:t>Sol.</a:t>
            </a:r>
            <a:endParaRPr lang="en-US" sz="1400" b="1" dirty="0">
              <a:latin typeface="Bookman Old Style" panose="020506040505050202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07105" y="1148520"/>
            <a:ext cx="1127136" cy="265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</a:rPr>
              <a:t>r = 25 cm</a:t>
            </a:r>
            <a:endParaRPr lang="en-US" sz="1400" b="1" dirty="0">
              <a:latin typeface="Bookman Old Style" panose="020506040505050202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16865" y="2198371"/>
            <a:ext cx="3376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</a:rPr>
              <a:t>= </a:t>
            </a:r>
            <a:endParaRPr lang="en-US" sz="1400" b="1" dirty="0">
              <a:latin typeface="Bookman Old Style" panose="020506040505050202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52717" y="2092889"/>
            <a:ext cx="6722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</a:rPr>
              <a:t>115</a:t>
            </a:r>
            <a:endParaRPr lang="en-US" sz="1400" b="1" dirty="0">
              <a:latin typeface="Bookman Old Style" panose="02050604050505020204" pitchFamily="18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2716817" y="2352259"/>
            <a:ext cx="40109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649666" y="2299824"/>
            <a:ext cx="6244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</a:rPr>
              <a:t>360</a:t>
            </a:r>
            <a:endParaRPr lang="en-US" sz="1400" b="1" dirty="0">
              <a:latin typeface="Bookman Old Style" panose="020506040505050202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37063" y="2198371"/>
            <a:ext cx="2831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</a:rPr>
              <a:t>×</a:t>
            </a:r>
            <a:endParaRPr lang="en-US" sz="1400" b="1" dirty="0">
              <a:latin typeface="Bookman Old Style" panose="020506040505050202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352803" y="2080981"/>
            <a:ext cx="5029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</a:rPr>
              <a:t>22</a:t>
            </a:r>
            <a:endParaRPr lang="en-US" sz="1400" b="1" dirty="0">
              <a:latin typeface="Bookman Old Style" panose="02050604050505020204" pitchFamily="18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3420592" y="2352259"/>
            <a:ext cx="27480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403280" y="2299407"/>
            <a:ext cx="3124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</a:rPr>
              <a:t>7</a:t>
            </a:r>
            <a:endParaRPr lang="en-US" sz="1400" b="1" dirty="0">
              <a:latin typeface="Bookman Old Style" panose="020506040505050202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705214" y="2198371"/>
            <a:ext cx="6995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</a:rPr>
              <a:t>× 25</a:t>
            </a:r>
            <a:endParaRPr lang="en-US" sz="14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191484" y="2198371"/>
            <a:ext cx="6995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</a:rPr>
              <a:t>× 25</a:t>
            </a:r>
            <a:endParaRPr lang="en-US" sz="14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182756" y="3171226"/>
            <a:ext cx="13239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</a:rPr>
              <a:t>Total area</a:t>
            </a:r>
            <a:endParaRPr lang="en-US" sz="1400" b="1" dirty="0">
              <a:latin typeface="Bookman Old Style" panose="020506040505050202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619376" y="3171226"/>
            <a:ext cx="6641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</a:rPr>
              <a:t>2 ×</a:t>
            </a:r>
            <a:endParaRPr lang="en-US" sz="14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316865" y="4626173"/>
            <a:ext cx="3376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</a:rPr>
              <a:t>= </a:t>
            </a:r>
            <a:endParaRPr lang="en-US" sz="1400" b="1" dirty="0">
              <a:latin typeface="Bookman Old Style" panose="020506040505050202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616435" y="4116245"/>
            <a:ext cx="11072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latin typeface="Bookman Old Style" panose="02050604050505020204" pitchFamily="18" charset="0"/>
              </a:rPr>
              <a:t>158125</a:t>
            </a:r>
            <a:endParaRPr lang="en-US" sz="1400" b="1" dirty="0">
              <a:latin typeface="Bookman Old Style" panose="020506040505050202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2764332" y="4383188"/>
            <a:ext cx="8114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2866460" y="4349948"/>
            <a:ext cx="607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latin typeface="Bookman Old Style" panose="02050604050505020204" pitchFamily="18" charset="0"/>
              </a:rPr>
              <a:t>126</a:t>
            </a:r>
            <a:endParaRPr lang="en-US" sz="1400" b="1" dirty="0">
              <a:latin typeface="Bookman Old Style" panose="020506040505050202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328910" y="4626173"/>
            <a:ext cx="6641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</a:rPr>
              <a:t>cm</a:t>
            </a:r>
            <a:r>
              <a:rPr lang="en-US" sz="1400" b="1" baseline="30000" dirty="0" smtClean="0">
                <a:latin typeface="Bookman Old Style" panose="02050604050505020204" pitchFamily="18" charset="0"/>
              </a:rPr>
              <a:t>2</a:t>
            </a:r>
            <a:endParaRPr lang="en-US" sz="14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103623" y="1431984"/>
            <a:ext cx="1030559" cy="265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sym typeface="Symbol"/>
              </a:rPr>
              <a:t></a:t>
            </a:r>
            <a:r>
              <a:rPr lang="en-US" sz="1400" b="1" dirty="0" smtClean="0">
                <a:latin typeface="Bookman Old Style" panose="02050604050505020204" pitchFamily="18" charset="0"/>
              </a:rPr>
              <a:t> = 115º</a:t>
            </a:r>
            <a:endParaRPr lang="en-US" sz="1400" b="1" dirty="0">
              <a:latin typeface="Bookman Old Style" panose="020506040505050202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25780" y="1704661"/>
            <a:ext cx="3174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Symbol" panose="05050102010706020507" pitchFamily="18" charset="2"/>
              </a:rPr>
              <a:t>\</a:t>
            </a:r>
            <a:endParaRPr lang="en-US" sz="1400" b="1" dirty="0">
              <a:latin typeface="Symbol" panose="05050102010706020507" pitchFamily="18" charset="2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296634" y="1704661"/>
            <a:ext cx="12084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 smtClean="0">
                <a:latin typeface="Bookman Old Style" panose="02050604050505020204" pitchFamily="18" charset="0"/>
              </a:rPr>
              <a:t>ar</a:t>
            </a:r>
            <a:r>
              <a:rPr lang="en-US" sz="1400" b="1" dirty="0" smtClean="0">
                <a:latin typeface="Bookman Old Style" panose="02050604050505020204" pitchFamily="18" charset="0"/>
              </a:rPr>
              <a:t>(O-AXB)</a:t>
            </a:r>
            <a:endParaRPr lang="en-US" sz="1400" b="1" dirty="0">
              <a:latin typeface="Bookman Old Style" panose="020506040505050202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316865" y="1704661"/>
            <a:ext cx="3321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</a:rPr>
              <a:t>=</a:t>
            </a:r>
            <a:endParaRPr lang="en-US" sz="1400" b="1" dirty="0">
              <a:latin typeface="Bookman Old Style" panose="02050604050505020204" pitchFamily="18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664215" y="1576764"/>
            <a:ext cx="1253736" cy="522972"/>
            <a:chOff x="2664215" y="1622484"/>
            <a:chExt cx="1253736" cy="522972"/>
          </a:xfrm>
        </p:grpSpPr>
        <p:sp>
          <p:nvSpPr>
            <p:cNvPr id="40" name="Rectangle 39"/>
            <p:cNvSpPr/>
            <p:nvPr/>
          </p:nvSpPr>
          <p:spPr>
            <a:xfrm>
              <a:off x="2777437" y="1622484"/>
              <a:ext cx="296699" cy="2598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 smtClean="0">
                  <a:latin typeface="Bookman Old Style" panose="02050604050505020204" pitchFamily="18" charset="0"/>
                  <a:sym typeface="Symbol"/>
                </a:rPr>
                <a:t></a:t>
              </a:r>
              <a:endParaRPr lang="en-US" sz="1400" b="1" dirty="0">
                <a:latin typeface="Bookman Old Style" panose="02050604050505020204" pitchFamily="18" charset="0"/>
              </a:endParaRP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2729211" y="1888588"/>
              <a:ext cx="40743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2664215" y="1837679"/>
              <a:ext cx="60960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 smtClean="0">
                  <a:latin typeface="Bookman Old Style" panose="02050604050505020204" pitchFamily="18" charset="0"/>
                </a:rPr>
                <a:t>360</a:t>
              </a:r>
              <a:endParaRPr lang="en-US" sz="14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156039" y="1736784"/>
              <a:ext cx="76191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 smtClean="0">
                  <a:latin typeface="Bookman Old Style" panose="02050604050505020204" pitchFamily="18" charset="0"/>
                </a:rPr>
                <a:t>× </a:t>
              </a:r>
              <a:r>
                <a:rPr lang="en-US" sz="1400" b="1" dirty="0" smtClean="0">
                  <a:latin typeface="Symbol" panose="05050102010706020507" pitchFamily="18" charset="2"/>
                </a:rPr>
                <a:t>p</a:t>
              </a:r>
              <a:r>
                <a:rPr lang="en-US" sz="1400" b="1" dirty="0" smtClean="0">
                  <a:latin typeface="Bookman Old Style" panose="02050604050505020204" pitchFamily="18" charset="0"/>
                </a:rPr>
                <a:t>r</a:t>
              </a:r>
              <a:r>
                <a:rPr lang="en-US" sz="1400" b="1" baseline="30000" dirty="0" smtClean="0">
                  <a:latin typeface="Bookman Old Style" panose="02050604050505020204" pitchFamily="18" charset="0"/>
                </a:rPr>
                <a:t>2</a:t>
              </a:r>
              <a:endParaRPr lang="en-US" sz="1400" b="1" baseline="30000" dirty="0">
                <a:latin typeface="Bookman Old Style" panose="02050604050505020204" pitchFamily="18" charset="0"/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2316865" y="2711771"/>
            <a:ext cx="3376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</a:rPr>
              <a:t>= </a:t>
            </a:r>
            <a:endParaRPr lang="en-US" sz="1400" b="1" dirty="0">
              <a:latin typeface="Bookman Old Style" panose="020506040505050202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664620" y="2617140"/>
            <a:ext cx="4671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</a:rPr>
              <a:t>23</a:t>
            </a:r>
            <a:endParaRPr lang="en-US" sz="1400" b="1" dirty="0">
              <a:latin typeface="Bookman Old Style" panose="02050604050505020204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2700669" y="2873168"/>
            <a:ext cx="3657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2663948" y="2821997"/>
            <a:ext cx="4963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</a:rPr>
              <a:t>36</a:t>
            </a:r>
            <a:endParaRPr lang="en-US" sz="1400" b="1" dirty="0">
              <a:latin typeface="Bookman Old Style" panose="020506040505050202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076576" y="2711771"/>
            <a:ext cx="2831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</a:rPr>
              <a:t>×</a:t>
            </a:r>
            <a:endParaRPr lang="en-US" sz="1400" b="1" dirty="0">
              <a:latin typeface="Bookman Old Style" panose="020506040505050202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320887" y="2617241"/>
            <a:ext cx="5029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</a:rPr>
              <a:t>11</a:t>
            </a:r>
            <a:endParaRPr lang="en-US" sz="1400" b="1" dirty="0">
              <a:latin typeface="Bookman Old Style" panose="02050604050505020204" pitchFamily="18" charset="0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>
            <a:off x="3352727" y="2871164"/>
            <a:ext cx="3657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3380893" y="2824176"/>
            <a:ext cx="3124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</a:rPr>
              <a:t>7</a:t>
            </a:r>
            <a:endParaRPr lang="en-US" sz="1400" b="1" dirty="0">
              <a:latin typeface="Bookman Old Style" panose="020506040505050202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690931" y="2711771"/>
            <a:ext cx="6995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</a:rPr>
              <a:t>× 25</a:t>
            </a:r>
            <a:endParaRPr lang="en-US" sz="14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191484" y="2711771"/>
            <a:ext cx="6995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</a:rPr>
              <a:t>× 25</a:t>
            </a:r>
            <a:endParaRPr lang="en-US" sz="14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316865" y="3171226"/>
            <a:ext cx="3376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</a:rPr>
              <a:t>= </a:t>
            </a:r>
            <a:endParaRPr lang="en-US" sz="1400" b="1" dirty="0">
              <a:latin typeface="Bookman Old Style" panose="020506040505050202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102088" y="3077681"/>
            <a:ext cx="4671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</a:rPr>
              <a:t>23</a:t>
            </a:r>
            <a:endParaRPr lang="en-US" sz="1400" b="1" dirty="0">
              <a:latin typeface="Bookman Old Style" panose="02050604050505020204" pitchFamily="18" charset="0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>
            <a:off x="3128612" y="3339971"/>
            <a:ext cx="3657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3099035" y="3288962"/>
            <a:ext cx="4963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</a:rPr>
              <a:t>36</a:t>
            </a:r>
            <a:endParaRPr lang="en-US" sz="1400" b="1" dirty="0">
              <a:latin typeface="Bookman Old Style" panose="020506040505050202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485469" y="3171226"/>
            <a:ext cx="2831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</a:rPr>
              <a:t>×</a:t>
            </a:r>
            <a:endParaRPr lang="en-US" sz="1400" b="1" dirty="0">
              <a:latin typeface="Bookman Old Style" panose="020506040505050202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729780" y="3075677"/>
            <a:ext cx="5029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</a:rPr>
              <a:t>11</a:t>
            </a:r>
            <a:endParaRPr lang="en-US" sz="1400" b="1" dirty="0">
              <a:latin typeface="Bookman Old Style" panose="02050604050505020204" pitchFamily="18" charset="0"/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>
            <a:off x="3780670" y="3337967"/>
            <a:ext cx="3657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3789786" y="3306008"/>
            <a:ext cx="3124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</a:rPr>
              <a:t>7</a:t>
            </a:r>
            <a:endParaRPr lang="en-US" sz="1400" b="1" dirty="0">
              <a:latin typeface="Bookman Old Style" panose="020506040505050202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4152904" y="3171226"/>
            <a:ext cx="6995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</a:rPr>
              <a:t>× 25</a:t>
            </a:r>
            <a:endParaRPr lang="en-US" sz="14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643438" y="3171226"/>
            <a:ext cx="6143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</a:rPr>
              <a:t>× 25</a:t>
            </a:r>
            <a:endParaRPr lang="en-US" sz="14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25780" y="3171226"/>
            <a:ext cx="3174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Symbol" panose="05050102010706020507" pitchFamily="18" charset="2"/>
              </a:rPr>
              <a:t>\</a:t>
            </a:r>
            <a:endParaRPr lang="en-US" sz="1400" b="1" dirty="0">
              <a:latin typeface="Symbol" panose="05050102010706020507" pitchFamily="18" charset="2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316865" y="3739828"/>
            <a:ext cx="3376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</a:rPr>
              <a:t>= </a:t>
            </a:r>
            <a:endParaRPr lang="en-US" sz="1400" b="1" dirty="0">
              <a:latin typeface="Bookman Old Style" panose="020506040505050202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733326" y="3632567"/>
            <a:ext cx="4671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</a:rPr>
              <a:t>23</a:t>
            </a:r>
            <a:endParaRPr lang="en-US" sz="1400" b="1" dirty="0">
              <a:latin typeface="Bookman Old Style" panose="02050604050505020204" pitchFamily="18" charset="0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2761114" y="3893716"/>
            <a:ext cx="17801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3203207" y="3854648"/>
            <a:ext cx="8216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Bookman Old Style" panose="02050604050505020204" pitchFamily="18" charset="0"/>
              </a:rPr>
              <a:t>18 </a:t>
            </a:r>
            <a:r>
              <a:rPr lang="en-US" sz="1400" b="1" dirty="0" smtClean="0">
                <a:latin typeface="Bookman Old Style" panose="02050604050505020204" pitchFamily="18" charset="0"/>
              </a:rPr>
              <a:t>× 7</a:t>
            </a:r>
            <a:endParaRPr lang="en-US" sz="1400" b="1" dirty="0">
              <a:latin typeface="Bookman Old Style" panose="02050604050505020204" pitchFamily="18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3058547" y="3632567"/>
            <a:ext cx="6340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</a:rPr>
              <a:t>× 11</a:t>
            </a:r>
            <a:endParaRPr lang="en-US" sz="1400" b="1" dirty="0">
              <a:latin typeface="Bookman Old Style" panose="020506040505050202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3522890" y="3632567"/>
            <a:ext cx="8062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</a:rPr>
              <a:t>× 25</a:t>
            </a:r>
            <a:endParaRPr lang="en-US" sz="1400" b="1" dirty="0">
              <a:latin typeface="Bookman Old Style" panose="02050604050505020204" pitchFamily="18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1227732" y="4626173"/>
            <a:ext cx="13239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</a:rPr>
              <a:t>Total area</a:t>
            </a:r>
            <a:endParaRPr lang="en-US" sz="1400" b="1" dirty="0">
              <a:latin typeface="Bookman Old Style" panose="02050604050505020204" pitchFamily="18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525780" y="4626173"/>
            <a:ext cx="3174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Symbol" panose="05050102010706020507" pitchFamily="18" charset="2"/>
              </a:rPr>
              <a:t>\</a:t>
            </a:r>
            <a:endParaRPr lang="en-US" sz="1400" b="1" dirty="0">
              <a:latin typeface="Symbol" panose="05050102010706020507" pitchFamily="18" charset="2"/>
            </a:endParaRPr>
          </a:p>
        </p:txBody>
      </p:sp>
      <p:sp>
        <p:nvSpPr>
          <p:cNvPr id="76" name="Rounded Rectangle 75"/>
          <p:cNvSpPr/>
          <p:nvPr/>
        </p:nvSpPr>
        <p:spPr bwMode="auto">
          <a:xfrm rot="10800000" flipH="1" flipV="1">
            <a:off x="5516626" y="3105150"/>
            <a:ext cx="2893825" cy="662734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486400" y="3264003"/>
            <a:ext cx="1913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area of sector =</a:t>
            </a:r>
            <a:endParaRPr lang="en-US" sz="16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7288084" y="3176526"/>
            <a:ext cx="1427291" cy="494174"/>
            <a:chOff x="5006427" y="1413460"/>
            <a:chExt cx="690373" cy="4941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angle 78"/>
                <p:cNvSpPr/>
                <p:nvPr/>
              </p:nvSpPr>
              <p:spPr>
                <a:xfrm>
                  <a:off x="5006427" y="1413460"/>
                  <a:ext cx="690373" cy="49417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914400"/>
                  <a14:m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Calibri" pitchFamily="34" charset="0"/>
                              <a:sym typeface="Symbol"/>
                            </a:rPr>
                          </m:ctrlPr>
                        </m:fPr>
                        <m:num>
                          <m:r>
                            <a:rPr lang="en-US" b="1" i="0" smtClean="0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  <a:cs typeface="Calibri" pitchFamily="34" charset="0"/>
                              <a:sym typeface="Symbol"/>
                            </a:rPr>
                            <m:t>𝛉</m:t>
                          </m:r>
                        </m:num>
                        <m:den>
                          <m:r>
                            <a:rPr lang="en-US" b="1" i="0" smtClean="0">
                              <a:solidFill>
                                <a:srgbClr val="FFFF00"/>
                              </a:solidFill>
                              <a:latin typeface="Cambria Math"/>
                              <a:cs typeface="Calibri" pitchFamily="34" charset="0"/>
                              <a:sym typeface="Symbol"/>
                            </a:rPr>
                            <m:t>𝟑𝟔𝟎</m:t>
                          </m:r>
                        </m:den>
                      </m:f>
                    </m:oMath>
                  </a14:m>
                  <a:r>
                    <a:rPr lang="en-US" b="1" dirty="0" smtClean="0">
                      <a:solidFill>
                        <a:srgbClr val="FFFF00"/>
                      </a:solidFill>
                      <a:latin typeface="Bookman Old Style" pitchFamily="18" charset="0"/>
                      <a:cs typeface="Calibri" pitchFamily="34" charset="0"/>
                      <a:sym typeface="Symbol"/>
                    </a:rPr>
                    <a:t>  r</a:t>
                  </a:r>
                  <a:r>
                    <a:rPr lang="en-US" b="1" baseline="30000" dirty="0" smtClean="0">
                      <a:solidFill>
                        <a:srgbClr val="FFFF00"/>
                      </a:solidFill>
                      <a:latin typeface="Bookman Old Style" pitchFamily="18" charset="0"/>
                      <a:cs typeface="Calibri" pitchFamily="34" charset="0"/>
                      <a:sym typeface="Symbol"/>
                    </a:rPr>
                    <a:t>2</a:t>
                  </a:r>
                  <a:endParaRPr lang="en-IN" b="1" baseline="3000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Rectangl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6427" y="1413460"/>
                  <a:ext cx="690373" cy="494174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61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Rectangle 79"/>
            <p:cNvSpPr/>
            <p:nvPr/>
          </p:nvSpPr>
          <p:spPr>
            <a:xfrm>
              <a:off x="5104573" y="1413460"/>
              <a:ext cx="4322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endParaRPr lang="en-IN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86" name="Rectangle 85"/>
          <p:cNvSpPr/>
          <p:nvPr/>
        </p:nvSpPr>
        <p:spPr>
          <a:xfrm>
            <a:off x="2521315" y="4626173"/>
            <a:ext cx="9592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</a:rPr>
              <a:t>1254.96</a:t>
            </a:r>
            <a:endParaRPr lang="en-US" sz="14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2316865" y="4229300"/>
            <a:ext cx="3376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</a:rPr>
              <a:t>= </a:t>
            </a:r>
            <a:endParaRPr lang="en-US" sz="1400" b="1" dirty="0">
              <a:latin typeface="Bookman Old Style" panose="02050604050505020204" pitchFamily="18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5998987" y="2066928"/>
            <a:ext cx="394913" cy="307777"/>
          </a:xfrm>
          <a:prstGeom prst="rect">
            <a:avLst/>
          </a:prstGeom>
          <a:solidFill>
            <a:srgbClr val="FFFF00"/>
          </a:solidFill>
          <a:effectLst>
            <a:softEdge rad="63500"/>
          </a:effectLst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latin typeface="Bookman Old Style" panose="02050604050505020204" pitchFamily="18" charset="0"/>
              </a:rPr>
              <a:t>O</a:t>
            </a:r>
            <a:endParaRPr lang="en-US" sz="14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248650" y="1459114"/>
            <a:ext cx="394913" cy="307777"/>
          </a:xfrm>
          <a:prstGeom prst="rect">
            <a:avLst/>
          </a:prstGeom>
          <a:solidFill>
            <a:srgbClr val="FFFF00"/>
          </a:solidFill>
          <a:effectLst>
            <a:softEdge rad="63500"/>
          </a:effectLst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latin typeface="Bookman Old Style" panose="02050604050505020204" pitchFamily="18" charset="0"/>
              </a:rPr>
              <a:t>A</a:t>
            </a:r>
            <a:endParaRPr lang="en-US" sz="14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5919793" y="1073348"/>
            <a:ext cx="394913" cy="307777"/>
          </a:xfrm>
          <a:prstGeom prst="rect">
            <a:avLst/>
          </a:prstGeom>
          <a:solidFill>
            <a:srgbClr val="FFFF00"/>
          </a:solidFill>
          <a:effectLst>
            <a:softEdge rad="63500"/>
          </a:effectLst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latin typeface="Bookman Old Style" panose="02050604050505020204" pitchFamily="18" charset="0"/>
              </a:rPr>
              <a:t>X</a:t>
            </a:r>
            <a:endParaRPr lang="en-US" sz="14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6624277" y="1390654"/>
            <a:ext cx="394913" cy="307777"/>
          </a:xfrm>
          <a:prstGeom prst="rect">
            <a:avLst/>
          </a:prstGeom>
          <a:solidFill>
            <a:srgbClr val="FFFF00"/>
          </a:solidFill>
          <a:effectLst>
            <a:softEdge rad="63500"/>
          </a:effectLst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latin typeface="Bookman Old Style" panose="02050604050505020204" pitchFamily="18" charset="0"/>
              </a:rPr>
              <a:t>B</a:t>
            </a:r>
            <a:endParaRPr lang="en-US" sz="14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117" name="Flowchart: Connector 116"/>
          <p:cNvSpPr/>
          <p:nvPr/>
        </p:nvSpPr>
        <p:spPr>
          <a:xfrm rot="16781298">
            <a:off x="6110574" y="1337002"/>
            <a:ext cx="27895" cy="29143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18" name="Straight Connector 117"/>
          <p:cNvCxnSpPr/>
          <p:nvPr/>
        </p:nvCxnSpPr>
        <p:spPr>
          <a:xfrm rot="2580000" flipH="1">
            <a:off x="2840940" y="2114609"/>
            <a:ext cx="138119" cy="2666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/>
          <p:cNvSpPr/>
          <p:nvPr/>
        </p:nvSpPr>
        <p:spPr>
          <a:xfrm>
            <a:off x="2993102" y="1980425"/>
            <a:ext cx="4597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Bookman Old Style" panose="02050604050505020204" pitchFamily="18" charset="0"/>
              </a:rPr>
              <a:t>23</a:t>
            </a:r>
            <a:endParaRPr lang="en-US" sz="1200" b="1" dirty="0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20" name="Straight Connector 119"/>
          <p:cNvCxnSpPr/>
          <p:nvPr/>
        </p:nvCxnSpPr>
        <p:spPr>
          <a:xfrm rot="900000" flipH="1">
            <a:off x="2770853" y="2354565"/>
            <a:ext cx="283183" cy="19718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/>
          <p:cNvSpPr/>
          <p:nvPr/>
        </p:nvSpPr>
        <p:spPr>
          <a:xfrm>
            <a:off x="2447926" y="2406108"/>
            <a:ext cx="4597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Bookman Old Style" panose="02050604050505020204" pitchFamily="18" charset="0"/>
              </a:rPr>
              <a:t>72</a:t>
            </a:r>
            <a:endParaRPr lang="en-US" sz="1200" b="1" dirty="0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22" name="Straight Connector 121"/>
          <p:cNvCxnSpPr/>
          <p:nvPr/>
        </p:nvCxnSpPr>
        <p:spPr>
          <a:xfrm rot="2580000" flipH="1">
            <a:off x="3480460" y="2111346"/>
            <a:ext cx="138119" cy="2666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/>
          <p:cNvSpPr/>
          <p:nvPr/>
        </p:nvSpPr>
        <p:spPr>
          <a:xfrm>
            <a:off x="3565102" y="1948479"/>
            <a:ext cx="4597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Bookman Old Style" panose="02050604050505020204" pitchFamily="18" charset="0"/>
              </a:rPr>
              <a:t>11</a:t>
            </a:r>
            <a:endParaRPr lang="en-US" sz="1200" b="1" dirty="0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24" name="Straight Connector 123"/>
          <p:cNvCxnSpPr/>
          <p:nvPr/>
        </p:nvCxnSpPr>
        <p:spPr>
          <a:xfrm rot="900000" flipH="1">
            <a:off x="2553364" y="2483180"/>
            <a:ext cx="149955" cy="1351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/>
          <p:cNvSpPr/>
          <p:nvPr/>
        </p:nvSpPr>
        <p:spPr>
          <a:xfrm>
            <a:off x="2202530" y="2509839"/>
            <a:ext cx="4597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Bookman Old Style" panose="02050604050505020204" pitchFamily="18" charset="0"/>
              </a:rPr>
              <a:t>36</a:t>
            </a:r>
            <a:endParaRPr lang="en-US" sz="1200" b="1" dirty="0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3994379" y="3629025"/>
            <a:ext cx="8062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</a:rPr>
              <a:t>× 25</a:t>
            </a:r>
            <a:endParaRPr lang="en-US" sz="1400" b="1" dirty="0">
              <a:latin typeface="Bookman Old Style" panose="02050604050505020204" pitchFamily="18" charset="0"/>
            </a:endParaRPr>
          </a:p>
        </p:txBody>
      </p:sp>
      <p:cxnSp>
        <p:nvCxnSpPr>
          <p:cNvPr id="127" name="Straight Connector 126"/>
          <p:cNvCxnSpPr/>
          <p:nvPr/>
        </p:nvCxnSpPr>
        <p:spPr>
          <a:xfrm rot="2580000" flipH="1">
            <a:off x="2726181" y="3206921"/>
            <a:ext cx="85761" cy="2203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rot="900000" flipH="1">
            <a:off x="3159507" y="3353561"/>
            <a:ext cx="248823" cy="1681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/>
          <p:cNvSpPr/>
          <p:nvPr/>
        </p:nvSpPr>
        <p:spPr>
          <a:xfrm>
            <a:off x="3335998" y="3381068"/>
            <a:ext cx="4597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Bookman Old Style" panose="02050604050505020204" pitchFamily="18" charset="0"/>
              </a:rPr>
              <a:t>18</a:t>
            </a:r>
            <a:endParaRPr lang="en-US" sz="1200" b="1" dirty="0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419600" y="3870424"/>
            <a:ext cx="5507786" cy="523220"/>
            <a:chOff x="958621" y="4854773"/>
            <a:chExt cx="5507786" cy="523220"/>
          </a:xfrm>
        </p:grpSpPr>
        <p:sp>
          <p:nvSpPr>
            <p:cNvPr id="130" name="Rectangle 129"/>
            <p:cNvSpPr/>
            <p:nvPr/>
          </p:nvSpPr>
          <p:spPr>
            <a:xfrm>
              <a:off x="3532986" y="5064422"/>
              <a:ext cx="6641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 smtClean="0">
                  <a:latin typeface="Bookman Old Style" panose="02050604050505020204" pitchFamily="18" charset="0"/>
                </a:rPr>
                <a:t>cm</a:t>
              </a:r>
              <a:r>
                <a:rPr lang="en-US" sz="1400" b="1" baseline="30000" dirty="0" smtClean="0">
                  <a:latin typeface="Bookman Old Style" panose="02050604050505020204" pitchFamily="18" charset="0"/>
                </a:rPr>
                <a:t>2</a:t>
              </a:r>
              <a:endParaRPr lang="en-US" sz="1400" b="1" baseline="30000" dirty="0">
                <a:latin typeface="Bookman Old Style" panose="02050604050505020204" pitchFamily="18" charset="0"/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1235351" y="4854773"/>
              <a:ext cx="523105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 smtClean="0">
                  <a:latin typeface="Bookman Old Style" panose="02050604050505020204" pitchFamily="18" charset="0"/>
                </a:rPr>
                <a:t>The </a:t>
              </a:r>
              <a:r>
                <a:rPr lang="en-US" sz="1400" b="1" dirty="0">
                  <a:latin typeface="Bookman Old Style" panose="02050604050505020204" pitchFamily="18" charset="0"/>
                </a:rPr>
                <a:t>total area cleaned at each sweep </a:t>
              </a:r>
              <a:endParaRPr lang="en-US" sz="1400" b="1" dirty="0" smtClean="0">
                <a:latin typeface="Bookman Old Style" panose="02050604050505020204" pitchFamily="18" charset="0"/>
              </a:endParaRPr>
            </a:p>
            <a:p>
              <a:r>
                <a:rPr lang="en-US" sz="1400" b="1" dirty="0" smtClean="0">
                  <a:latin typeface="Bookman Old Style" panose="02050604050505020204" pitchFamily="18" charset="0"/>
                </a:rPr>
                <a:t>of </a:t>
              </a:r>
              <a:r>
                <a:rPr lang="en-US" sz="1400" b="1" dirty="0">
                  <a:latin typeface="Bookman Old Style" panose="02050604050505020204" pitchFamily="18" charset="0"/>
                </a:rPr>
                <a:t>the </a:t>
              </a:r>
              <a:r>
                <a:rPr lang="en-US" sz="1400" b="1" dirty="0" smtClean="0">
                  <a:latin typeface="Bookman Old Style" panose="02050604050505020204" pitchFamily="18" charset="0"/>
                </a:rPr>
                <a:t>blades is</a:t>
              </a:r>
              <a:endParaRPr lang="en-US" sz="14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958621" y="4854773"/>
              <a:ext cx="31749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 smtClean="0">
                  <a:latin typeface="Symbol" panose="05050102010706020507" pitchFamily="18" charset="2"/>
                </a:rPr>
                <a:t>\</a:t>
              </a:r>
              <a:endParaRPr lang="en-US" sz="1400" b="1" dirty="0">
                <a:latin typeface="Symbol" panose="05050102010706020507" pitchFamily="18" charset="2"/>
              </a:endParaRP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2694786" y="5064422"/>
              <a:ext cx="95928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 smtClean="0">
                  <a:latin typeface="Bookman Old Style" panose="02050604050505020204" pitchFamily="18" charset="0"/>
                </a:rPr>
                <a:t>1254.96</a:t>
              </a:r>
              <a:endParaRPr lang="en-US" sz="1400" b="1" baseline="30000" dirty="0">
                <a:latin typeface="Bookman Old Style" panose="02050604050505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504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00"/>
                            </p:stCondLst>
                            <p:childTnLst>
                              <p:par>
                                <p:cTn id="1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500"/>
                            </p:stCondLst>
                            <p:childTnLst>
                              <p:par>
                                <p:cTn id="1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500"/>
                            </p:stCondLst>
                            <p:childTnLst>
                              <p:par>
                                <p:cTn id="1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000"/>
                            </p:stCondLst>
                            <p:childTnLst>
                              <p:par>
                                <p:cTn id="19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1500"/>
                            </p:stCondLst>
                            <p:childTnLst>
                              <p:par>
                                <p:cTn id="1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500"/>
                            </p:stCondLst>
                            <p:childTnLst>
                              <p:par>
                                <p:cTn id="3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9" fill="hold">
                            <p:stCondLst>
                              <p:cond delay="500"/>
                            </p:stCondLst>
                            <p:childTnLst>
                              <p:par>
                                <p:cTn id="37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2" fill="hold">
                      <p:stCondLst>
                        <p:cond delay="indefinite"/>
                      </p:stCondLst>
                      <p:childTnLst>
                        <p:par>
                          <p:cTn id="383" fill="hold">
                            <p:stCondLst>
                              <p:cond delay="0"/>
                            </p:stCondLst>
                            <p:childTnLst>
                              <p:par>
                                <p:cTn id="3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>
                      <p:stCondLst>
                        <p:cond delay="indefinite"/>
                      </p:stCondLst>
                      <p:childTnLst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2" fill="hold">
                      <p:stCondLst>
                        <p:cond delay="indefinite"/>
                      </p:stCondLst>
                      <p:childTnLst>
                        <p:par>
                          <p:cTn id="413" fill="hold">
                            <p:stCondLst>
                              <p:cond delay="0"/>
                            </p:stCondLst>
                            <p:childTnLst>
                              <p:par>
                                <p:cTn id="4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500"/>
                            </p:stCondLst>
                            <p:childTnLst>
                              <p:par>
                                <p:cTn id="4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animBg="1"/>
      <p:bldP spid="135" grpId="1" animBg="1"/>
      <p:bldP spid="134" grpId="0" animBg="1"/>
      <p:bldP spid="134" grpId="1" animBg="1"/>
      <p:bldP spid="85" grpId="0" animBg="1"/>
      <p:bldP spid="85" grpId="1" animBg="1"/>
      <p:bldP spid="81" grpId="0" animBg="1"/>
      <p:bldP spid="81" grpId="1" animBg="1"/>
      <p:bldP spid="83" grpId="0" animBg="1"/>
      <p:bldP spid="83" grpId="1" animBg="1"/>
      <p:bldP spid="82" grpId="0" animBg="1"/>
      <p:bldP spid="75" grpId="0" animBg="1"/>
      <p:bldP spid="75" grpId="1" animBg="1"/>
      <p:bldP spid="73" grpId="0" animBg="1"/>
      <p:bldP spid="73" grpId="1" animBg="1"/>
      <p:bldP spid="74" grpId="0" animBg="1"/>
      <p:bldP spid="74" grpId="1" animBg="1"/>
      <p:bldP spid="3" grpId="0"/>
      <p:bldP spid="4" grpId="0"/>
      <p:bldP spid="11" grpId="0"/>
      <p:bldP spid="12" grpId="0"/>
      <p:bldP spid="14" grpId="0"/>
      <p:bldP spid="15" grpId="0"/>
      <p:bldP spid="16" grpId="0"/>
      <p:bldP spid="18" grpId="0"/>
      <p:bldP spid="19" grpId="0"/>
      <p:bldP spid="20" grpId="0"/>
      <p:bldP spid="26" grpId="0"/>
      <p:bldP spid="27" grpId="0"/>
      <p:bldP spid="31" grpId="0"/>
      <p:bldP spid="32" grpId="0"/>
      <p:bldP spid="34" grpId="0"/>
      <p:bldP spid="35" grpId="0"/>
      <p:bldP spid="36" grpId="0"/>
      <p:bldP spid="37" grpId="0"/>
      <p:bldP spid="38" grpId="0"/>
      <p:bldP spid="39" grpId="0"/>
      <p:bldP spid="44" grpId="0"/>
      <p:bldP spid="45" grpId="0"/>
      <p:bldP spid="47" grpId="0"/>
      <p:bldP spid="48" grpId="0"/>
      <p:bldP spid="49" grpId="0"/>
      <p:bldP spid="51" grpId="0"/>
      <p:bldP spid="52" grpId="0"/>
      <p:bldP spid="53" grpId="0"/>
      <p:bldP spid="54" grpId="0"/>
      <p:bldP spid="55" grpId="0"/>
      <p:bldP spid="57" grpId="0"/>
      <p:bldP spid="58" grpId="0"/>
      <p:bldP spid="59" grpId="0"/>
      <p:bldP spid="61" grpId="0"/>
      <p:bldP spid="62" grpId="0"/>
      <p:bldP spid="63" grpId="0"/>
      <p:bldP spid="64" grpId="0"/>
      <p:bldP spid="65" grpId="0"/>
      <p:bldP spid="66" grpId="0"/>
      <p:bldP spid="68" grpId="0"/>
      <p:bldP spid="69" grpId="0"/>
      <p:bldP spid="70" grpId="0"/>
      <p:bldP spid="71" grpId="0"/>
      <p:bldP spid="72" grpId="0"/>
      <p:bldP spid="76" grpId="0" animBg="1"/>
      <p:bldP spid="76" grpId="1" animBg="1"/>
      <p:bldP spid="77" grpId="0"/>
      <p:bldP spid="77" grpId="1"/>
      <p:bldP spid="86" grpId="0"/>
      <p:bldP spid="87" grpId="0"/>
      <p:bldP spid="119" grpId="0"/>
      <p:bldP spid="121" grpId="0"/>
      <p:bldP spid="123" grpId="0"/>
      <p:bldP spid="125" grpId="0"/>
      <p:bldP spid="126" grpId="0"/>
      <p:bldP spid="1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4"/>
          <p:cNvSpPr txBox="1">
            <a:spLocks noChangeArrowheads="1"/>
          </p:cNvSpPr>
          <p:nvPr/>
        </p:nvSpPr>
        <p:spPr bwMode="auto">
          <a:xfrm>
            <a:off x="2286000" y="971550"/>
            <a:ext cx="5257800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spcBef>
                <a:spcPct val="50000"/>
              </a:spcBef>
              <a:defRPr sz="2000" b="1">
                <a:latin typeface="Bookman Old Style" pitchFamily="18" charset="0"/>
              </a:defRPr>
            </a:lvl1pPr>
          </a:lstStyle>
          <a:p>
            <a:r>
              <a:rPr lang="en-US" dirty="0" smtClean="0">
                <a:solidFill>
                  <a:prstClr val="black"/>
                </a:solidFill>
              </a:rPr>
              <a:t>Module </a:t>
            </a:r>
            <a:r>
              <a:rPr lang="en-US" sz="20000" dirty="0" smtClean="0">
                <a:solidFill>
                  <a:prstClr val="black"/>
                </a:solidFill>
              </a:rPr>
              <a:t>22</a:t>
            </a:r>
            <a:endParaRPr lang="en-US" sz="3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96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7"/>
          <p:cNvSpPr txBox="1">
            <a:spLocks/>
          </p:cNvSpPr>
          <p:nvPr/>
        </p:nvSpPr>
        <p:spPr bwMode="auto">
          <a:xfrm>
            <a:off x="695323" y="1885950"/>
            <a:ext cx="4714877" cy="1254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 smtClean="0">
                <a:solidFill>
                  <a:srgbClr val="034EA2"/>
                </a:solidFill>
                <a:latin typeface="Bookman Old Style" pitchFamily="18" charset="0"/>
              </a:rPr>
              <a:t>AREAS RELATED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 smtClean="0">
                <a:solidFill>
                  <a:srgbClr val="034EA2"/>
                </a:solidFill>
                <a:latin typeface="Bookman Old Style" pitchFamily="18" charset="0"/>
              </a:rPr>
              <a:t>TO CIRCLE</a:t>
            </a:r>
            <a:endParaRPr lang="en-US" altLang="en-US" sz="36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7" name="Title 7"/>
          <p:cNvSpPr txBox="1">
            <a:spLocks/>
          </p:cNvSpPr>
          <p:nvPr/>
        </p:nvSpPr>
        <p:spPr bwMode="auto">
          <a:xfrm>
            <a:off x="381000" y="3333750"/>
            <a:ext cx="5791200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Sum based on finding area of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en-US" sz="2000" dirty="0">
                <a:solidFill>
                  <a:srgbClr val="FF6600"/>
                </a:solidFill>
                <a:latin typeface="Bookman Old Style" pitchFamily="18" charset="0"/>
              </a:rPr>
              <a:t> </a:t>
            </a: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   shaded portion</a:t>
            </a:r>
            <a:endParaRPr lang="pt-BR" altLang="en-US" sz="2000" dirty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57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ounded Rectangle 187"/>
          <p:cNvSpPr/>
          <p:nvPr/>
        </p:nvSpPr>
        <p:spPr>
          <a:xfrm>
            <a:off x="4275984" y="3187943"/>
            <a:ext cx="104631" cy="14554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187" name="Rounded Rectangle 186"/>
          <p:cNvSpPr/>
          <p:nvPr/>
        </p:nvSpPr>
        <p:spPr>
          <a:xfrm>
            <a:off x="4167207" y="3191180"/>
            <a:ext cx="126603" cy="14554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172" name="Rounded Rectangle 171"/>
          <p:cNvSpPr/>
          <p:nvPr/>
        </p:nvSpPr>
        <p:spPr>
          <a:xfrm>
            <a:off x="3525568" y="3039275"/>
            <a:ext cx="169215" cy="174362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153" name="Rounded Rectangle 152"/>
          <p:cNvSpPr/>
          <p:nvPr/>
        </p:nvSpPr>
        <p:spPr>
          <a:xfrm>
            <a:off x="5829793" y="3545202"/>
            <a:ext cx="329753" cy="232076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152" name="Rounded Rectangle 151"/>
          <p:cNvSpPr/>
          <p:nvPr/>
        </p:nvSpPr>
        <p:spPr>
          <a:xfrm>
            <a:off x="4961921" y="3554994"/>
            <a:ext cx="361210" cy="234397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1506695" y="2787555"/>
            <a:ext cx="3046942" cy="228817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975574" y="1786770"/>
            <a:ext cx="4055481" cy="21646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149" name="Rounded Rectangle 148"/>
          <p:cNvSpPr/>
          <p:nvPr/>
        </p:nvSpPr>
        <p:spPr>
          <a:xfrm>
            <a:off x="1137270" y="2549471"/>
            <a:ext cx="2244105" cy="21646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925208" y="2045534"/>
            <a:ext cx="466632" cy="21646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131" name="Rounded Rectangle 130"/>
          <p:cNvSpPr/>
          <p:nvPr/>
        </p:nvSpPr>
        <p:spPr>
          <a:xfrm>
            <a:off x="6640033" y="2976248"/>
            <a:ext cx="712049" cy="241499"/>
          </a:xfrm>
          <a:prstGeom prst="roundRect">
            <a:avLst/>
          </a:prstGeom>
          <a:solidFill>
            <a:srgbClr val="00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prstClr val="black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4394335" y="677257"/>
            <a:ext cx="3676515" cy="227997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3015759" y="670869"/>
            <a:ext cx="1327641" cy="227997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933346" y="666636"/>
            <a:ext cx="1784762" cy="227997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4279330" y="437498"/>
            <a:ext cx="2780277" cy="227997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2635091" y="448516"/>
            <a:ext cx="1645618" cy="227997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90550" y="374249"/>
            <a:ext cx="77152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Q. In given figure, a square OABC is inscribed in a quadrant </a:t>
            </a:r>
          </a:p>
          <a:p>
            <a:r>
              <a:rPr lang="en-US" sz="160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    OPBQ of a circle. If OA = 20 cm, find the area of the shaded region.</a:t>
            </a:r>
          </a:p>
        </p:txBody>
      </p:sp>
      <p:sp>
        <p:nvSpPr>
          <p:cNvPr id="3" name="Rectangle 2"/>
          <p:cNvSpPr/>
          <p:nvPr/>
        </p:nvSpPr>
        <p:spPr>
          <a:xfrm>
            <a:off x="472789" y="1292951"/>
            <a:ext cx="61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Sol.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54966" y="1276350"/>
            <a:ext cx="2340684" cy="3231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anose="02050604050505020204" pitchFamily="18" charset="0"/>
                <a:sym typeface="Webdings"/>
              </a:rPr>
              <a:t></a:t>
            </a:r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sym typeface="Webdings"/>
              </a:rPr>
              <a:t>OABC</a:t>
            </a:r>
            <a:r>
              <a:rPr lang="en-US" sz="1500" b="1" dirty="0" smtClean="0">
                <a:solidFill>
                  <a:prstClr val="black"/>
                </a:solidFill>
                <a:latin typeface="Bookman Old Style" panose="02050604050505020204" pitchFamily="18" charset="0"/>
                <a:sym typeface="Webdings"/>
              </a:rPr>
              <a:t> is a square</a:t>
            </a:r>
            <a:endParaRPr lang="en-US" sz="15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90776" y="1999876"/>
            <a:ext cx="1198786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sym typeface="Webdings"/>
              </a:rPr>
              <a:t>Diagonal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76501" y="1999876"/>
            <a:ext cx="3529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297504" y="1985513"/>
                <a:ext cx="478914" cy="3365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nor/>
                            </m:rPr>
                            <a:rPr lang="en-US" sz="1400" b="1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en-US" sz="1400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504" y="1985513"/>
                <a:ext cx="478914" cy="33650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2721698" y="1999876"/>
            <a:ext cx="359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06956" y="1999876"/>
            <a:ext cx="6479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 S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ide</a:t>
            </a:r>
            <a:endParaRPr lang="en-US" sz="1400" b="1" baseline="30000" dirty="0" smtClean="0">
              <a:solidFill>
                <a:prstClr val="black"/>
              </a:solidFill>
              <a:latin typeface="Bookman Old Style" panose="02050604050505020204" pitchFamily="18" charset="0"/>
              <a:sym typeface="Symbo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64473" y="2250636"/>
            <a:ext cx="3529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285476" y="2235247"/>
                <a:ext cx="478914" cy="3365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nor/>
                            </m:rPr>
                            <a:rPr lang="en-US" sz="1400" b="1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en-US" sz="1400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476" y="2235247"/>
                <a:ext cx="478914" cy="33650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2709670" y="2250636"/>
            <a:ext cx="359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816948" y="2250636"/>
            <a:ext cx="4828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20</a:t>
            </a:r>
            <a:endParaRPr lang="en-US" sz="1400" b="1" baseline="30000" dirty="0" smtClean="0">
              <a:solidFill>
                <a:prstClr val="black"/>
              </a:solidFill>
              <a:latin typeface="Bookman Old Style" panose="02050604050505020204" pitchFamily="18" charset="0"/>
              <a:sym typeface="Symbo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064473" y="2506971"/>
            <a:ext cx="3529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2305796" y="2486258"/>
                <a:ext cx="777072" cy="3365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smtClean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20</m:t>
                      </m:r>
                      <m:rad>
                        <m:radPr>
                          <m:degHide m:val="on"/>
                          <m:ctrlPr>
                            <a:rPr lang="en-US" sz="1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nor/>
                            </m:rPr>
                            <a:rPr lang="en-US" sz="1400" b="1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2 </m:t>
                          </m:r>
                        </m:e>
                      </m:rad>
                    </m:oMath>
                  </m:oMathPara>
                </a14:m>
                <a:endParaRPr lang="en-US" sz="1400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796" y="2486258"/>
                <a:ext cx="777072" cy="33650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2893762" y="2506971"/>
            <a:ext cx="529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cm</a:t>
            </a:r>
            <a:endParaRPr lang="en-US" sz="1400" b="1" baseline="30000" dirty="0" smtClean="0">
              <a:solidFill>
                <a:prstClr val="black"/>
              </a:solidFill>
              <a:latin typeface="Bookman Old Style" panose="02050604050505020204" pitchFamily="18" charset="0"/>
              <a:sym typeface="Symbol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33450" y="1730758"/>
            <a:ext cx="2340684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Radius of quadrant  =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004746" y="1730758"/>
            <a:ext cx="2340684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Diagonal of a square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85004" y="2740894"/>
            <a:ext cx="359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63695" y="2740894"/>
            <a:ext cx="2340684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Radius of quadrant  =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3501390" y="2726531"/>
                <a:ext cx="777072" cy="3365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smtClean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20</m:t>
                      </m:r>
                      <m:rad>
                        <m:radPr>
                          <m:degHide m:val="on"/>
                          <m:ctrlPr>
                            <a:rPr lang="en-US" sz="1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nor/>
                            </m:rPr>
                            <a:rPr lang="en-US" sz="1400" b="1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2 </m:t>
                          </m:r>
                        </m:e>
                      </m:rad>
                    </m:oMath>
                  </m:oMathPara>
                </a14:m>
                <a:endParaRPr lang="en-US" sz="1400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390" y="2726531"/>
                <a:ext cx="777072" cy="33650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/>
          <p:cNvSpPr/>
          <p:nvPr/>
        </p:nvSpPr>
        <p:spPr>
          <a:xfrm>
            <a:off x="4025900" y="2766294"/>
            <a:ext cx="529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cm</a:t>
            </a:r>
            <a:endParaRPr lang="en-US" sz="1400" b="1" baseline="30000" dirty="0" smtClean="0">
              <a:solidFill>
                <a:prstClr val="black"/>
              </a:solidFill>
              <a:latin typeface="Bookman Old Style" panose="02050604050505020204" pitchFamily="18" charset="0"/>
              <a:sym typeface="Symbol"/>
            </a:endParaRPr>
          </a:p>
        </p:txBody>
      </p:sp>
      <p:sp>
        <p:nvSpPr>
          <p:cNvPr id="35" name="Pie 34"/>
          <p:cNvSpPr/>
          <p:nvPr/>
        </p:nvSpPr>
        <p:spPr>
          <a:xfrm rot="16200000">
            <a:off x="4552950" y="965200"/>
            <a:ext cx="3657600" cy="3962400"/>
          </a:xfrm>
          <a:prstGeom prst="pie">
            <a:avLst>
              <a:gd name="adj1" fmla="val 0"/>
              <a:gd name="adj2" fmla="val 544099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029325" y="870635"/>
            <a:ext cx="40427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 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Q</a:t>
            </a:r>
            <a:endParaRPr lang="en-US" sz="1500" b="1" baseline="30000" dirty="0" smtClean="0">
              <a:solidFill>
                <a:prstClr val="black"/>
              </a:solidFill>
              <a:latin typeface="Bookman Old Style" panose="02050604050505020204" pitchFamily="18" charset="0"/>
              <a:sym typeface="Symbo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000750" y="1480235"/>
            <a:ext cx="39305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 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C</a:t>
            </a:r>
            <a:endParaRPr lang="en-US" sz="1500" b="1" baseline="30000" dirty="0" smtClean="0">
              <a:solidFill>
                <a:prstClr val="black"/>
              </a:solidFill>
              <a:latin typeface="Bookman Old Style" panose="02050604050505020204" pitchFamily="18" charset="0"/>
              <a:sym typeface="Symbol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052277" y="2894582"/>
            <a:ext cx="40427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 O</a:t>
            </a:r>
            <a:endParaRPr lang="en-US" sz="1500" b="1" baseline="30000" dirty="0" smtClean="0">
              <a:solidFill>
                <a:prstClr val="black"/>
              </a:solidFill>
              <a:latin typeface="Bookman Old Style" panose="02050604050505020204" pitchFamily="18" charset="0"/>
              <a:sym typeface="Symbo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646085" y="1404035"/>
            <a:ext cx="38824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 B</a:t>
            </a:r>
            <a:endParaRPr lang="en-US" sz="1500" b="1" baseline="30000" dirty="0" smtClean="0">
              <a:solidFill>
                <a:prstClr val="black"/>
              </a:solidFill>
              <a:latin typeface="Bookman Old Style" panose="02050604050505020204" pitchFamily="18" charset="0"/>
              <a:sym typeface="Symbol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546820" y="2928034"/>
            <a:ext cx="38824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 A</a:t>
            </a:r>
            <a:endParaRPr lang="en-US" sz="1500" b="1" baseline="30000" dirty="0" smtClean="0">
              <a:solidFill>
                <a:prstClr val="black"/>
              </a:solidFill>
              <a:latin typeface="Bookman Old Style" panose="02050604050505020204" pitchFamily="18" charset="0"/>
              <a:sym typeface="Symbo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8239125" y="2803525"/>
            <a:ext cx="37702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 P</a:t>
            </a:r>
            <a:endParaRPr lang="en-US" sz="1500" b="1" baseline="30000" dirty="0" smtClean="0">
              <a:solidFill>
                <a:prstClr val="black"/>
              </a:solidFill>
              <a:latin typeface="Bookman Old Style" panose="02050604050505020204" pitchFamily="18" charset="0"/>
              <a:sym typeface="Symbol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614847" y="2937106"/>
            <a:ext cx="1091986" cy="32316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20 cm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384445" y="1651000"/>
            <a:ext cx="1391408" cy="131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991970" y="935650"/>
            <a:ext cx="5037355" cy="292669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876300" y="966568"/>
            <a:ext cx="2254875" cy="230832"/>
          </a:xfrm>
          <a:prstGeom prst="rect">
            <a:avLst/>
          </a:prstGeom>
          <a:effectLst/>
        </p:spPr>
        <p:txBody>
          <a:bodyPr wrap="square" lIns="91440" tIns="0" rIns="91440" bIns="0">
            <a:spAutoFit/>
          </a:bodyPr>
          <a:lstStyle/>
          <a:p>
            <a:pPr marL="633413" indent="-633413" algn="r">
              <a:buClr>
                <a:prstClr val="white"/>
              </a:buClr>
            </a:pPr>
            <a:r>
              <a:rPr lang="en-US" sz="1500" b="1" dirty="0" err="1" smtClean="0">
                <a:solidFill>
                  <a:prstClr val="black"/>
                </a:solidFill>
                <a:latin typeface="Bookman Old Style" pitchFamily="18" charset="0"/>
              </a:rPr>
              <a:t>ar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(shaded region)  =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3188953" y="954304"/>
            <a:ext cx="1259222" cy="255360"/>
          </a:xfrm>
          <a:prstGeom prst="round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prstClr val="black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162300" y="920402"/>
            <a:ext cx="2362200" cy="3231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500" b="1" dirty="0" err="1" smtClean="0">
                <a:solidFill>
                  <a:prstClr val="black"/>
                </a:solidFill>
                <a:latin typeface="Bookman Old Style" panose="02050604050505020204" pitchFamily="18" charset="0"/>
              </a:rPr>
              <a:t>ar</a:t>
            </a:r>
            <a:r>
              <a:rPr lang="en-US" sz="15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(O – PBQ)</a:t>
            </a:r>
            <a:endParaRPr lang="en-US" sz="15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495800" y="920402"/>
            <a:ext cx="1879134" cy="3231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–  </a:t>
            </a:r>
            <a:r>
              <a:rPr lang="en-US" sz="1500" b="1" dirty="0" err="1" smtClean="0">
                <a:solidFill>
                  <a:prstClr val="black"/>
                </a:solidFill>
                <a:latin typeface="Bookman Old Style" panose="02050604050505020204" pitchFamily="18" charset="0"/>
              </a:rPr>
              <a:t>ar</a:t>
            </a:r>
            <a:r>
              <a:rPr lang="en-US" sz="15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(</a:t>
            </a:r>
            <a:r>
              <a:rPr lang="en-US" sz="1500" b="1" dirty="0" smtClean="0">
                <a:solidFill>
                  <a:prstClr val="black"/>
                </a:solidFill>
                <a:latin typeface="Bookman Old Style" panose="02050604050505020204" pitchFamily="18" charset="0"/>
                <a:sym typeface="Wingdings"/>
              </a:rPr>
              <a:t></a:t>
            </a:r>
            <a:r>
              <a:rPr lang="en-US" sz="15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OABC)</a:t>
            </a:r>
            <a:endParaRPr lang="en-US" sz="15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621364" y="793523"/>
            <a:ext cx="272142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effectLst>
                  <a:glow rad="63500">
                    <a:srgbClr val="C0504D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  <a:sym typeface="Symbol"/>
              </a:rPr>
              <a:t>?</a:t>
            </a:r>
            <a:endParaRPr lang="en-US" b="1" dirty="0">
              <a:solidFill>
                <a:srgbClr val="FF0000"/>
              </a:solidFill>
              <a:effectLst>
                <a:glow rad="63500">
                  <a:srgbClr val="C0504D">
                    <a:satMod val="175000"/>
                    <a:alpha val="40000"/>
                  </a:srgbClr>
                </a:glow>
              </a:effectLst>
              <a:latin typeface="Bookman Old Style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581400" y="661987"/>
            <a:ext cx="428279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  <a:effectLst>
                  <a:glow rad="63500">
                    <a:srgbClr val="C0504D">
                      <a:satMod val="175000"/>
                      <a:alpha val="40000"/>
                    </a:srgbClr>
                  </a:glow>
                </a:effectLst>
                <a:sym typeface="Wingdings"/>
              </a:rPr>
              <a:t></a:t>
            </a:r>
            <a:endParaRPr lang="en-US" sz="3200" dirty="0">
              <a:solidFill>
                <a:srgbClr val="FF0000"/>
              </a:solidFill>
              <a:effectLst>
                <a:glow rad="63500">
                  <a:srgbClr val="C0504D">
                    <a:satMod val="175000"/>
                    <a:alpha val="40000"/>
                  </a:srgbClr>
                </a:glow>
              </a:effectLst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731361" y="4549973"/>
            <a:ext cx="1726214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b="1" dirty="0" err="1" smtClean="0">
                <a:solidFill>
                  <a:prstClr val="black"/>
                </a:solidFill>
                <a:latin typeface="Bookman Old Style" panose="02050604050505020204" pitchFamily="18" charset="0"/>
              </a:rPr>
              <a:t>ar</a:t>
            </a:r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( </a:t>
            </a:r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O – PBQ) </a:t>
            </a:r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   =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349387" y="4549973"/>
            <a:ext cx="963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628 cm</a:t>
            </a:r>
            <a:r>
              <a:rPr lang="en-US" sz="1400" b="1" baseline="30000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2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649216" y="4549973"/>
            <a:ext cx="359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981200" y="3080441"/>
            <a:ext cx="1472366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b="1" dirty="0" err="1" smtClean="0">
                <a:solidFill>
                  <a:prstClr val="black"/>
                </a:solidFill>
                <a:latin typeface="Bookman Old Style" panose="02050604050505020204" pitchFamily="18" charset="0"/>
              </a:rPr>
              <a:t>ar</a:t>
            </a:r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(O – PBQ) =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3343795" y="2971985"/>
            <a:ext cx="640752" cy="505638"/>
            <a:chOff x="2619184" y="2216154"/>
            <a:chExt cx="488201" cy="505638"/>
          </a:xfrm>
        </p:grpSpPr>
        <p:sp>
          <p:nvSpPr>
            <p:cNvPr id="83" name="TextBox 82"/>
            <p:cNvSpPr txBox="1"/>
            <p:nvPr/>
          </p:nvSpPr>
          <p:spPr>
            <a:xfrm>
              <a:off x="2718149" y="2216154"/>
              <a:ext cx="244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  <a:sym typeface="Symbol"/>
                </a:rPr>
                <a:t></a:t>
              </a:r>
              <a:endParaRPr lang="en-US" sz="14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cxnSp>
          <p:nvCxnSpPr>
            <p:cNvPr id="84" name="Straight Connector 83"/>
            <p:cNvCxnSpPr/>
            <p:nvPr/>
          </p:nvCxnSpPr>
          <p:spPr>
            <a:xfrm>
              <a:off x="2665322" y="2476504"/>
              <a:ext cx="3852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2619184" y="2414015"/>
              <a:ext cx="4882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  <a:sym typeface="Symbol"/>
                </a:rPr>
                <a:t>360</a:t>
              </a:r>
              <a:endParaRPr lang="en-US" sz="14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3907313" y="3080441"/>
            <a:ext cx="359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4089214" y="3080441"/>
            <a:ext cx="4459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sym typeface="Symbol"/>
              </a:rPr>
              <a:t>r</a:t>
            </a:r>
            <a:r>
              <a:rPr lang="en-US" sz="1400" b="1" baseline="30000" dirty="0" smtClean="0">
                <a:solidFill>
                  <a:prstClr val="black"/>
                </a:solidFill>
                <a:latin typeface="Bookman Old Style" panose="02050604050505020204" pitchFamily="18" charset="0"/>
                <a:sym typeface="Symbol"/>
              </a:rPr>
              <a:t>2</a:t>
            </a:r>
            <a:endParaRPr lang="en-US" sz="1400" b="1" baseline="30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3021330" y="3509154"/>
            <a:ext cx="3529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=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400217" y="3387998"/>
            <a:ext cx="642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9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91" name="Straight Connector 90"/>
          <p:cNvCxnSpPr/>
          <p:nvPr/>
        </p:nvCxnSpPr>
        <p:spPr>
          <a:xfrm>
            <a:off x="3378535" y="3673748"/>
            <a:ext cx="5055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3327505" y="3630309"/>
            <a:ext cx="640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360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852923" y="3509154"/>
            <a:ext cx="359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468638" y="3509154"/>
            <a:ext cx="359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/>
              <p:cNvSpPr/>
              <p:nvPr/>
            </p:nvSpPr>
            <p:spPr>
              <a:xfrm>
                <a:off x="4610173" y="3494791"/>
                <a:ext cx="777072" cy="3365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smtClean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20</m:t>
                      </m:r>
                      <m:rad>
                        <m:radPr>
                          <m:degHide m:val="on"/>
                          <m:ctrlPr>
                            <a:rPr lang="en-US" sz="1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nor/>
                            </m:rPr>
                            <a:rPr lang="en-US" sz="1400" b="1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2 </m:t>
                          </m:r>
                        </m:e>
                      </m:rad>
                    </m:oMath>
                  </m:oMathPara>
                </a14:m>
                <a:endParaRPr lang="en-US" sz="1400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99" name="Rectangle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173" y="3494791"/>
                <a:ext cx="777072" cy="33650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/>
          <p:cNvSpPr txBox="1"/>
          <p:nvPr/>
        </p:nvSpPr>
        <p:spPr>
          <a:xfrm>
            <a:off x="5310978" y="3509154"/>
            <a:ext cx="359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ctangle 100"/>
              <p:cNvSpPr/>
              <p:nvPr/>
            </p:nvSpPr>
            <p:spPr>
              <a:xfrm>
                <a:off x="5462673" y="3494791"/>
                <a:ext cx="777072" cy="3365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smtClean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20</m:t>
                      </m:r>
                      <m:rad>
                        <m:radPr>
                          <m:degHide m:val="on"/>
                          <m:ctrlPr>
                            <a:rPr lang="en-US" sz="1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nor/>
                            </m:rPr>
                            <a:rPr lang="en-US" sz="1400" b="1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2 </m:t>
                          </m:r>
                        </m:e>
                      </m:rad>
                    </m:oMath>
                  </m:oMathPara>
                </a14:m>
                <a:endParaRPr lang="en-US" sz="1400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01" name="Rectangle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673" y="3494791"/>
                <a:ext cx="777072" cy="33650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Rectangle 101"/>
          <p:cNvSpPr/>
          <p:nvPr/>
        </p:nvSpPr>
        <p:spPr>
          <a:xfrm>
            <a:off x="3014862" y="3931033"/>
            <a:ext cx="3529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=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3330285" y="3931033"/>
            <a:ext cx="6014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3.14</a:t>
            </a:r>
            <a:endParaRPr lang="en-US" sz="1400" b="1" baseline="30000" dirty="0" smtClean="0">
              <a:solidFill>
                <a:prstClr val="black"/>
              </a:solidFill>
              <a:latin typeface="Bookman Old Style" panose="02050604050505020204" pitchFamily="18" charset="0"/>
              <a:sym typeface="Symbol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3821285" y="3931033"/>
            <a:ext cx="359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3996904" y="3931033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5</a:t>
            </a:r>
            <a:endParaRPr lang="en-US" sz="1400" b="1" baseline="30000" dirty="0" smtClean="0">
              <a:solidFill>
                <a:prstClr val="black"/>
              </a:solidFill>
              <a:latin typeface="Bookman Old Style" panose="02050604050505020204" pitchFamily="18" charset="0"/>
              <a:sym typeface="Symbol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190126" y="3931033"/>
            <a:ext cx="359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346954" y="3931033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20</a:t>
            </a:r>
            <a:endParaRPr lang="en-US" sz="1400" b="1" baseline="30000" dirty="0" smtClean="0">
              <a:solidFill>
                <a:prstClr val="black"/>
              </a:solidFill>
              <a:latin typeface="Bookman Old Style" panose="02050604050505020204" pitchFamily="18" charset="0"/>
              <a:sym typeface="Symbol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642931" y="3931033"/>
            <a:ext cx="359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821162" y="3931033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2</a:t>
            </a:r>
            <a:endParaRPr lang="en-US" sz="1400" b="1" baseline="30000" dirty="0" smtClean="0">
              <a:solidFill>
                <a:prstClr val="black"/>
              </a:solidFill>
              <a:latin typeface="Bookman Old Style" panose="02050604050505020204" pitchFamily="18" charset="0"/>
              <a:sym typeface="Symbol"/>
            </a:endParaRPr>
          </a:p>
        </p:txBody>
      </p:sp>
      <p:cxnSp>
        <p:nvCxnSpPr>
          <p:cNvPr id="112" name="Straight Connector 111"/>
          <p:cNvCxnSpPr/>
          <p:nvPr/>
        </p:nvCxnSpPr>
        <p:spPr>
          <a:xfrm rot="300000" flipH="1">
            <a:off x="3609003" y="3465609"/>
            <a:ext cx="128796" cy="1450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>
            <a:off x="3656641" y="3708109"/>
            <a:ext cx="128796" cy="1450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H="1">
            <a:off x="3466886" y="3465110"/>
            <a:ext cx="141676" cy="1450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rot="120000" flipH="1">
            <a:off x="3416062" y="3709585"/>
            <a:ext cx="228171" cy="1450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3159048" y="3735601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Bookman Old Style" pitchFamily="18" charset="0"/>
                <a:sym typeface="Symbol"/>
              </a:rPr>
              <a:t>4</a:t>
            </a:r>
            <a:endParaRPr lang="en-US" sz="1400" b="1" baseline="30000" dirty="0" smtClean="0">
              <a:solidFill>
                <a:srgbClr val="FF0000"/>
              </a:solidFill>
              <a:latin typeface="Bookman Old Style" panose="02050604050505020204" pitchFamily="18" charset="0"/>
              <a:sym typeface="Symbol"/>
            </a:endParaRPr>
          </a:p>
        </p:txBody>
      </p:sp>
      <p:cxnSp>
        <p:nvCxnSpPr>
          <p:cNvPr id="118" name="Straight Connector 117"/>
          <p:cNvCxnSpPr/>
          <p:nvPr/>
        </p:nvCxnSpPr>
        <p:spPr>
          <a:xfrm rot="240000" flipH="1">
            <a:off x="4720622" y="3612746"/>
            <a:ext cx="250988" cy="1450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rot="540000" flipH="1">
            <a:off x="3247199" y="3812374"/>
            <a:ext cx="128796" cy="1450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/>
          <p:cNvSpPr/>
          <p:nvPr/>
        </p:nvSpPr>
        <p:spPr>
          <a:xfrm>
            <a:off x="4730863" y="3397689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Bookman Old Style" pitchFamily="18" charset="0"/>
                <a:sym typeface="Symbol"/>
              </a:rPr>
              <a:t>5</a:t>
            </a:r>
            <a:endParaRPr lang="en-US" sz="1100" b="1" baseline="30000" dirty="0" smtClean="0">
              <a:solidFill>
                <a:srgbClr val="FF0000"/>
              </a:solidFill>
              <a:latin typeface="Bookman Old Style" panose="02050604050505020204" pitchFamily="18" charset="0"/>
              <a:sym typeface="Symbol"/>
            </a:endParaRPr>
          </a:p>
        </p:txBody>
      </p:sp>
      <p:sp>
        <p:nvSpPr>
          <p:cNvPr id="126" name="Rounded Rectangle 125"/>
          <p:cNvSpPr/>
          <p:nvPr/>
        </p:nvSpPr>
        <p:spPr bwMode="auto">
          <a:xfrm rot="10800000" flipH="1" flipV="1">
            <a:off x="581111" y="3341370"/>
            <a:ext cx="2467376" cy="655795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318799" y="3365374"/>
            <a:ext cx="3011141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sym typeface="Symbol"/>
              </a:rPr>
              <a:t>Let us draw radius for given quadrant OPBQ </a:t>
            </a:r>
          </a:p>
        </p:txBody>
      </p:sp>
      <p:sp>
        <p:nvSpPr>
          <p:cNvPr id="133" name="Rounded Rectangle 132"/>
          <p:cNvSpPr/>
          <p:nvPr/>
        </p:nvSpPr>
        <p:spPr bwMode="auto">
          <a:xfrm rot="10800000" flipH="1" flipV="1">
            <a:off x="3413600" y="1297234"/>
            <a:ext cx="1284713" cy="395222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3434678" y="1319919"/>
            <a:ext cx="1228235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sym typeface="Symbol"/>
              </a:rPr>
              <a:t>Draw OB</a:t>
            </a:r>
          </a:p>
        </p:txBody>
      </p:sp>
      <p:sp>
        <p:nvSpPr>
          <p:cNvPr id="140" name="Rounded Rectangle 139"/>
          <p:cNvSpPr/>
          <p:nvPr/>
        </p:nvSpPr>
        <p:spPr bwMode="auto">
          <a:xfrm rot="10800000" flipH="1" flipV="1">
            <a:off x="689465" y="670869"/>
            <a:ext cx="2619170" cy="721375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384361" y="683569"/>
            <a:ext cx="1899161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sym typeface="Symbol"/>
              </a:rPr>
              <a:t>We know,  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750747" y="995452"/>
            <a:ext cx="1198786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sym typeface="Webdings"/>
              </a:rPr>
              <a:t>Diagonal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1752285" y="1003694"/>
            <a:ext cx="3786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latin typeface="Bookman Old Style" pitchFamily="18" charset="0"/>
                <a:sym typeface="Symbol"/>
              </a:rPr>
              <a:t> </a:t>
            </a:r>
            <a:r>
              <a:rPr lang="en-US" sz="1600" b="1" dirty="0" smtClean="0">
                <a:solidFill>
                  <a:prstClr val="white"/>
                </a:solidFill>
                <a:latin typeface="Bookman Old Style" pitchFamily="18" charset="0"/>
                <a:sym typeface="Symbol"/>
              </a:rPr>
              <a:t>=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992400" y="979037"/>
            <a:ext cx="1253287" cy="371384"/>
            <a:chOff x="4579839" y="5283248"/>
            <a:chExt cx="1253287" cy="3713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Rectangle 143"/>
                <p:cNvSpPr/>
                <p:nvPr/>
              </p:nvSpPr>
              <p:spPr>
                <a:xfrm>
                  <a:off x="4579839" y="5283248"/>
                  <a:ext cx="521425" cy="3713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sz="1600" b="1" i="1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US" sz="1600" b="1" smtClean="0">
                                <a:solidFill>
                                  <a:prstClr val="white"/>
                                </a:solidFill>
                                <a:latin typeface="Bookman Old Style" pitchFamily="18" charset="0"/>
                              </a:rPr>
                              <m:t>2</m:t>
                            </m:r>
                          </m:e>
                        </m:rad>
                      </m:oMath>
                    </m:oMathPara>
                  </a14:m>
                  <a:endParaRPr lang="en-US" sz="1600" dirty="0">
                    <a:solidFill>
                      <a:prstClr val="white"/>
                    </a:solidFill>
                    <a:latin typeface="Bookman Old Style" pitchFamily="18" charset="0"/>
                  </a:endParaRPr>
                </a:p>
              </p:txBody>
            </p:sp>
          </mc:Choice>
          <mc:Fallback xmlns="">
            <p:sp>
              <p:nvSpPr>
                <p:cNvPr id="144" name="Rectangle 1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9839" y="5283248"/>
                  <a:ext cx="521425" cy="371384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5" name="TextBox 144"/>
            <p:cNvSpPr txBox="1"/>
            <p:nvPr/>
          </p:nvSpPr>
          <p:spPr>
            <a:xfrm>
              <a:off x="5004033" y="5297611"/>
              <a:ext cx="359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prstClr val="white"/>
                  </a:solidFill>
                  <a:latin typeface="Bookman Old Style" pitchFamily="18" charset="0"/>
                </a:rPr>
                <a:t>×</a:t>
              </a:r>
              <a:endParaRPr lang="en-US" sz="16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5117866" y="5297611"/>
              <a:ext cx="71526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prstClr val="white"/>
                  </a:solidFill>
                  <a:latin typeface="Bookman Old Style" pitchFamily="18" charset="0"/>
                  <a:sym typeface="Symbol"/>
                </a:rPr>
                <a:t> S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itchFamily="18" charset="0"/>
                  <a:sym typeface="Symbol"/>
                </a:rPr>
                <a:t>ide</a:t>
              </a:r>
              <a:endParaRPr lang="en-US" sz="1600" b="1" baseline="30000" dirty="0" smtClean="0">
                <a:solidFill>
                  <a:prstClr val="white"/>
                </a:solidFill>
                <a:latin typeface="Bookman Old Style" panose="02050604050505020204" pitchFamily="18" charset="0"/>
                <a:sym typeface="Symbol"/>
              </a:endParaRPr>
            </a:p>
          </p:txBody>
        </p:sp>
      </p:grpSp>
      <p:sp>
        <p:nvSpPr>
          <p:cNvPr id="147" name="Rectangle 146"/>
          <p:cNvSpPr/>
          <p:nvPr/>
        </p:nvSpPr>
        <p:spPr>
          <a:xfrm>
            <a:off x="1111404" y="2506971"/>
            <a:ext cx="1198786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sym typeface="Webdings"/>
              </a:rPr>
              <a:t>Diagonal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869796" y="2507997"/>
            <a:ext cx="359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895350" y="2000902"/>
            <a:ext cx="359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1153874" y="1505820"/>
            <a:ext cx="3592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1480292" y="1513514"/>
            <a:ext cx="519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O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1844039" y="1513514"/>
            <a:ext cx="232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2025015" y="1513514"/>
            <a:ext cx="547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90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6" name="Rounded Rectangle 165"/>
          <p:cNvSpPr/>
          <p:nvPr/>
        </p:nvSpPr>
        <p:spPr bwMode="auto">
          <a:xfrm rot="10800000" flipH="1" flipV="1">
            <a:off x="577329" y="4030138"/>
            <a:ext cx="2361180" cy="581075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696343" y="3990475"/>
            <a:ext cx="1236019" cy="3231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5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We know,</a:t>
            </a:r>
            <a:endParaRPr lang="en-US" sz="15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650166" y="4257860"/>
            <a:ext cx="2340684" cy="3231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500" b="1" dirty="0" smtClean="0">
                <a:solidFill>
                  <a:prstClr val="white"/>
                </a:solidFill>
                <a:latin typeface="Bookman Old Style" panose="02050604050505020204" pitchFamily="18" charset="0"/>
                <a:sym typeface="Webdings"/>
              </a:rPr>
              <a:t></a:t>
            </a:r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  <a:sym typeface="Webdings"/>
              </a:rPr>
              <a:t>OABC</a:t>
            </a:r>
            <a:r>
              <a:rPr lang="en-US" sz="1500" b="1" dirty="0" smtClean="0">
                <a:solidFill>
                  <a:prstClr val="white"/>
                </a:solidFill>
                <a:latin typeface="Bookman Old Style" panose="02050604050505020204" pitchFamily="18" charset="0"/>
                <a:sym typeface="Webdings"/>
              </a:rPr>
              <a:t> is a square</a:t>
            </a:r>
            <a:endParaRPr lang="en-US" sz="15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385410" y="2962275"/>
            <a:ext cx="1392675" cy="0"/>
          </a:xfrm>
          <a:prstGeom prst="line">
            <a:avLst/>
          </a:prstGeom>
          <a:ln w="28575"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ight Triangle 4"/>
          <p:cNvSpPr/>
          <p:nvPr/>
        </p:nvSpPr>
        <p:spPr>
          <a:xfrm>
            <a:off x="6383732" y="1119980"/>
            <a:ext cx="1389739" cy="524218"/>
          </a:xfrm>
          <a:custGeom>
            <a:avLst/>
            <a:gdLst>
              <a:gd name="connsiteX0" fmla="*/ 0 w 1389725"/>
              <a:gd name="connsiteY0" fmla="*/ 524218 h 524218"/>
              <a:gd name="connsiteX1" fmla="*/ 0 w 1389725"/>
              <a:gd name="connsiteY1" fmla="*/ 0 h 524218"/>
              <a:gd name="connsiteX2" fmla="*/ 1389725 w 1389725"/>
              <a:gd name="connsiteY2" fmla="*/ 524218 h 524218"/>
              <a:gd name="connsiteX3" fmla="*/ 0 w 1389725"/>
              <a:gd name="connsiteY3" fmla="*/ 524218 h 524218"/>
              <a:gd name="connsiteX0" fmla="*/ 0 w 1389725"/>
              <a:gd name="connsiteY0" fmla="*/ 524218 h 524218"/>
              <a:gd name="connsiteX1" fmla="*/ 0 w 1389725"/>
              <a:gd name="connsiteY1" fmla="*/ 0 h 524218"/>
              <a:gd name="connsiteX2" fmla="*/ 1389725 w 1389725"/>
              <a:gd name="connsiteY2" fmla="*/ 524218 h 524218"/>
              <a:gd name="connsiteX3" fmla="*/ 0 w 1389725"/>
              <a:gd name="connsiteY3" fmla="*/ 524218 h 524218"/>
              <a:gd name="connsiteX0" fmla="*/ 0 w 1389725"/>
              <a:gd name="connsiteY0" fmla="*/ 524218 h 524218"/>
              <a:gd name="connsiteX1" fmla="*/ 0 w 1389725"/>
              <a:gd name="connsiteY1" fmla="*/ 0 h 524218"/>
              <a:gd name="connsiteX2" fmla="*/ 1389725 w 1389725"/>
              <a:gd name="connsiteY2" fmla="*/ 524218 h 524218"/>
              <a:gd name="connsiteX3" fmla="*/ 0 w 1389725"/>
              <a:gd name="connsiteY3" fmla="*/ 524218 h 524218"/>
              <a:gd name="connsiteX0" fmla="*/ 14 w 1389739"/>
              <a:gd name="connsiteY0" fmla="*/ 524218 h 524218"/>
              <a:gd name="connsiteX1" fmla="*/ 14 w 1389739"/>
              <a:gd name="connsiteY1" fmla="*/ 0 h 524218"/>
              <a:gd name="connsiteX2" fmla="*/ 1389739 w 1389739"/>
              <a:gd name="connsiteY2" fmla="*/ 524218 h 524218"/>
              <a:gd name="connsiteX3" fmla="*/ 14 w 1389739"/>
              <a:gd name="connsiteY3" fmla="*/ 524218 h 524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9739" h="524218">
                <a:moveTo>
                  <a:pt x="14" y="524218"/>
                </a:moveTo>
                <a:lnTo>
                  <a:pt x="14" y="0"/>
                </a:lnTo>
                <a:cubicBezTo>
                  <a:pt x="-3469" y="15196"/>
                  <a:pt x="635984" y="-83909"/>
                  <a:pt x="1389739" y="524218"/>
                </a:cubicBezTo>
                <a:lnTo>
                  <a:pt x="14" y="524218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9" name="Right Triangle 4"/>
          <p:cNvSpPr/>
          <p:nvPr/>
        </p:nvSpPr>
        <p:spPr>
          <a:xfrm rot="5400000" flipH="1">
            <a:off x="7409380" y="2014686"/>
            <a:ext cx="1323065" cy="590894"/>
          </a:xfrm>
          <a:custGeom>
            <a:avLst/>
            <a:gdLst>
              <a:gd name="connsiteX0" fmla="*/ 0 w 1389725"/>
              <a:gd name="connsiteY0" fmla="*/ 524218 h 524218"/>
              <a:gd name="connsiteX1" fmla="*/ 0 w 1389725"/>
              <a:gd name="connsiteY1" fmla="*/ 0 h 524218"/>
              <a:gd name="connsiteX2" fmla="*/ 1389725 w 1389725"/>
              <a:gd name="connsiteY2" fmla="*/ 524218 h 524218"/>
              <a:gd name="connsiteX3" fmla="*/ 0 w 1389725"/>
              <a:gd name="connsiteY3" fmla="*/ 524218 h 524218"/>
              <a:gd name="connsiteX0" fmla="*/ 0 w 1389725"/>
              <a:gd name="connsiteY0" fmla="*/ 524218 h 524218"/>
              <a:gd name="connsiteX1" fmla="*/ 0 w 1389725"/>
              <a:gd name="connsiteY1" fmla="*/ 0 h 524218"/>
              <a:gd name="connsiteX2" fmla="*/ 1389725 w 1389725"/>
              <a:gd name="connsiteY2" fmla="*/ 524218 h 524218"/>
              <a:gd name="connsiteX3" fmla="*/ 0 w 1389725"/>
              <a:gd name="connsiteY3" fmla="*/ 524218 h 524218"/>
              <a:gd name="connsiteX0" fmla="*/ 0 w 1389725"/>
              <a:gd name="connsiteY0" fmla="*/ 524218 h 524218"/>
              <a:gd name="connsiteX1" fmla="*/ 0 w 1389725"/>
              <a:gd name="connsiteY1" fmla="*/ 0 h 524218"/>
              <a:gd name="connsiteX2" fmla="*/ 1389725 w 1389725"/>
              <a:gd name="connsiteY2" fmla="*/ 524218 h 524218"/>
              <a:gd name="connsiteX3" fmla="*/ 0 w 1389725"/>
              <a:gd name="connsiteY3" fmla="*/ 524218 h 524218"/>
              <a:gd name="connsiteX0" fmla="*/ 14 w 1389739"/>
              <a:gd name="connsiteY0" fmla="*/ 524218 h 524218"/>
              <a:gd name="connsiteX1" fmla="*/ 14 w 1389739"/>
              <a:gd name="connsiteY1" fmla="*/ 0 h 524218"/>
              <a:gd name="connsiteX2" fmla="*/ 1389739 w 1389739"/>
              <a:gd name="connsiteY2" fmla="*/ 524218 h 524218"/>
              <a:gd name="connsiteX3" fmla="*/ 14 w 1389739"/>
              <a:gd name="connsiteY3" fmla="*/ 524218 h 524218"/>
              <a:gd name="connsiteX0" fmla="*/ 4778 w 1394503"/>
              <a:gd name="connsiteY0" fmla="*/ 588513 h 588513"/>
              <a:gd name="connsiteX1" fmla="*/ 14 w 1394503"/>
              <a:gd name="connsiteY1" fmla="*/ 0 h 588513"/>
              <a:gd name="connsiteX2" fmla="*/ 1394503 w 1394503"/>
              <a:gd name="connsiteY2" fmla="*/ 588513 h 588513"/>
              <a:gd name="connsiteX3" fmla="*/ 4778 w 1394503"/>
              <a:gd name="connsiteY3" fmla="*/ 588513 h 588513"/>
              <a:gd name="connsiteX0" fmla="*/ 4779 w 1323066"/>
              <a:gd name="connsiteY0" fmla="*/ 588513 h 590894"/>
              <a:gd name="connsiteX1" fmla="*/ 15 w 1323066"/>
              <a:gd name="connsiteY1" fmla="*/ 0 h 590894"/>
              <a:gd name="connsiteX2" fmla="*/ 1323066 w 1323066"/>
              <a:gd name="connsiteY2" fmla="*/ 590894 h 590894"/>
              <a:gd name="connsiteX3" fmla="*/ 4779 w 1323066"/>
              <a:gd name="connsiteY3" fmla="*/ 588513 h 590894"/>
              <a:gd name="connsiteX0" fmla="*/ 4778 w 1323065"/>
              <a:gd name="connsiteY0" fmla="*/ 588513 h 590894"/>
              <a:gd name="connsiteX1" fmla="*/ 14 w 1323065"/>
              <a:gd name="connsiteY1" fmla="*/ 0 h 590894"/>
              <a:gd name="connsiteX2" fmla="*/ 1323065 w 1323065"/>
              <a:gd name="connsiteY2" fmla="*/ 590894 h 590894"/>
              <a:gd name="connsiteX3" fmla="*/ 4778 w 1323065"/>
              <a:gd name="connsiteY3" fmla="*/ 588513 h 590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3065" h="590894">
                <a:moveTo>
                  <a:pt x="4778" y="588513"/>
                </a:moveTo>
                <a:lnTo>
                  <a:pt x="14" y="0"/>
                </a:lnTo>
                <a:cubicBezTo>
                  <a:pt x="-3469" y="15196"/>
                  <a:pt x="674085" y="-91051"/>
                  <a:pt x="1323065" y="590894"/>
                </a:cubicBezTo>
                <a:lnTo>
                  <a:pt x="4778" y="588513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0" name="Pie 69"/>
          <p:cNvSpPr/>
          <p:nvPr/>
        </p:nvSpPr>
        <p:spPr>
          <a:xfrm rot="16200000">
            <a:off x="4555481" y="971550"/>
            <a:ext cx="3657600" cy="3962400"/>
          </a:xfrm>
          <a:prstGeom prst="pie">
            <a:avLst>
              <a:gd name="adj1" fmla="val 0"/>
              <a:gd name="adj2" fmla="val 544099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6386128" y="1648589"/>
            <a:ext cx="1391408" cy="1314107"/>
          </a:xfrm>
          <a:prstGeom prst="rect">
            <a:avLst/>
          </a:prstGeom>
          <a:noFill/>
          <a:ln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6384445" y="1651000"/>
            <a:ext cx="1391408" cy="131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7" name="Rounded Rectangle 176"/>
          <p:cNvSpPr/>
          <p:nvPr/>
        </p:nvSpPr>
        <p:spPr bwMode="auto">
          <a:xfrm rot="10800000" flipH="1" flipV="1">
            <a:off x="3763133" y="2156449"/>
            <a:ext cx="2256513" cy="535779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3781227" y="2162294"/>
            <a:ext cx="2272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What is formula to find area of quadrant?</a:t>
            </a:r>
            <a:endParaRPr lang="en-US" sz="14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82" name="Rounded Rectangle 181"/>
          <p:cNvSpPr/>
          <p:nvPr/>
        </p:nvSpPr>
        <p:spPr>
          <a:xfrm>
            <a:off x="4422878" y="2186878"/>
            <a:ext cx="190421" cy="201582"/>
          </a:xfrm>
          <a:prstGeom prst="roundRect">
            <a:avLst/>
          </a:prstGeom>
          <a:solidFill>
            <a:srgbClr val="0070C0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383149" y="2778109"/>
            <a:ext cx="171634" cy="1856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6383149" y="2778109"/>
            <a:ext cx="171634" cy="185692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4450894" y="2031005"/>
            <a:ext cx="424039" cy="400110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FF00"/>
                </a:solidFill>
                <a:sym typeface="Wingdings"/>
              </a:rPr>
              <a:t></a:t>
            </a:r>
            <a:endParaRPr lang="en-US" sz="1400" b="1" dirty="0">
              <a:solidFill>
                <a:srgbClr val="00FF00"/>
              </a:solidFill>
            </a:endParaRPr>
          </a:p>
        </p:txBody>
      </p:sp>
      <p:sp>
        <p:nvSpPr>
          <p:cNvPr id="184" name="Rounded Rectangle 183"/>
          <p:cNvSpPr/>
          <p:nvPr/>
        </p:nvSpPr>
        <p:spPr>
          <a:xfrm>
            <a:off x="4971789" y="2335180"/>
            <a:ext cx="130060" cy="166596"/>
          </a:xfrm>
          <a:prstGeom prst="roundRect">
            <a:avLst/>
          </a:prstGeom>
          <a:solidFill>
            <a:srgbClr val="0070C0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79" name="Group 178"/>
          <p:cNvGrpSpPr/>
          <p:nvPr/>
        </p:nvGrpSpPr>
        <p:grpSpPr>
          <a:xfrm>
            <a:off x="4296533" y="2166290"/>
            <a:ext cx="1427291" cy="449739"/>
            <a:chOff x="5006427" y="1413460"/>
            <a:chExt cx="690373" cy="4497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Rectangle 179"/>
                <p:cNvSpPr/>
                <p:nvPr/>
              </p:nvSpPr>
              <p:spPr>
                <a:xfrm>
                  <a:off x="5006427" y="1413460"/>
                  <a:ext cx="690373" cy="44973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16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Calibri" pitchFamily="34" charset="0"/>
                              <a:sym typeface="Symbol"/>
                            </a:rPr>
                          </m:ctrlPr>
                        </m:fPr>
                        <m:num>
                          <m:r>
                            <a:rPr lang="en-US" sz="1600" b="1" smtClean="0">
                              <a:solidFill>
                                <a:srgbClr val="FFFF00"/>
                              </a:solidFill>
                              <a:latin typeface="Cambria Math"/>
                              <a:ea typeface="Cambria Math"/>
                              <a:cs typeface="Calibri" pitchFamily="34" charset="0"/>
                              <a:sym typeface="Symbol"/>
                            </a:rPr>
                            <m:t>𝛉</m:t>
                          </m:r>
                        </m:num>
                        <m:den>
                          <m:r>
                            <a:rPr lang="en-US" sz="1600" b="1" smtClean="0">
                              <a:solidFill>
                                <a:srgbClr val="FFFF00"/>
                              </a:solidFill>
                              <a:latin typeface="Cambria Math"/>
                              <a:cs typeface="Calibri" pitchFamily="34" charset="0"/>
                              <a:sym typeface="Symbol"/>
                            </a:rPr>
                            <m:t>𝟑𝟔𝟎</m:t>
                          </m:r>
                        </m:den>
                      </m:f>
                    </m:oMath>
                  </a14:m>
                  <a:r>
                    <a:rPr lang="en-US" sz="1400" b="1" dirty="0" smtClean="0">
                      <a:solidFill>
                        <a:srgbClr val="FFFF00"/>
                      </a:solidFill>
                      <a:latin typeface="Bookman Old Style" pitchFamily="18" charset="0"/>
                      <a:cs typeface="Calibri" pitchFamily="34" charset="0"/>
                      <a:sym typeface="Symbol"/>
                    </a:rPr>
                    <a:t>  </a:t>
                  </a:r>
                  <a:r>
                    <a:rPr lang="en-US" sz="1600" b="1" dirty="0">
                      <a:solidFill>
                        <a:srgbClr val="FFFF00"/>
                      </a:solidFill>
                      <a:latin typeface="Bookman Old Style" pitchFamily="18" charset="0"/>
                      <a:cs typeface="Calibri" pitchFamily="34" charset="0"/>
                      <a:sym typeface="Symbol"/>
                    </a:rPr>
                    <a:t></a:t>
                  </a:r>
                  <a:r>
                    <a:rPr lang="en-US" sz="1600" b="1" dirty="0" smtClean="0">
                      <a:solidFill>
                        <a:srgbClr val="FFFF00"/>
                      </a:solidFill>
                      <a:latin typeface="Bookman Old Style" pitchFamily="18" charset="0"/>
                      <a:cs typeface="Calibri" pitchFamily="34" charset="0"/>
                      <a:sym typeface="Symbol"/>
                    </a:rPr>
                    <a:t>r</a:t>
                  </a:r>
                  <a:r>
                    <a:rPr lang="en-US" sz="1600" b="1" baseline="30000" dirty="0" smtClean="0">
                      <a:solidFill>
                        <a:srgbClr val="FFFF00"/>
                      </a:solidFill>
                      <a:latin typeface="Bookman Old Style" pitchFamily="18" charset="0"/>
                      <a:cs typeface="Calibri" pitchFamily="34" charset="0"/>
                      <a:sym typeface="Symbol"/>
                    </a:rPr>
                    <a:t>2</a:t>
                  </a:r>
                  <a:endParaRPr lang="en-IN" sz="1600" b="1" baseline="3000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180" name="Rectangle 17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6427" y="1413460"/>
                  <a:ext cx="690373" cy="449739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1" name="Rectangle 180"/>
            <p:cNvSpPr/>
            <p:nvPr/>
          </p:nvSpPr>
          <p:spPr>
            <a:xfrm>
              <a:off x="5104573" y="1413460"/>
              <a:ext cx="43229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IN" sz="14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185" name="Rounded Rectangle 184"/>
          <p:cNvSpPr/>
          <p:nvPr/>
        </p:nvSpPr>
        <p:spPr bwMode="auto">
          <a:xfrm>
            <a:off x="5041271" y="1312522"/>
            <a:ext cx="930275" cy="254899"/>
          </a:xfrm>
          <a:prstGeom prst="roundRect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kern="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5031055" y="1308339"/>
            <a:ext cx="9332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kern="0" dirty="0">
                <a:solidFill>
                  <a:prstClr val="black"/>
                </a:solidFill>
                <a:latin typeface="Bookman Old Style" pitchFamily="18" charset="0"/>
              </a:rPr>
              <a:t>To find: </a:t>
            </a:r>
            <a:r>
              <a:rPr lang="en-US" sz="1200" b="1" kern="0" dirty="0" smtClean="0">
                <a:solidFill>
                  <a:prstClr val="black"/>
                </a:solidFill>
                <a:latin typeface="Bookman Old Style" pitchFamily="18" charset="0"/>
              </a:rPr>
              <a:t>r</a:t>
            </a:r>
            <a:endParaRPr lang="en-US" sz="1200" b="1" kern="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6381750" y="1644344"/>
            <a:ext cx="1397278" cy="131848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/>
          <p:cNvSpPr txBox="1"/>
          <p:nvPr/>
        </p:nvSpPr>
        <p:spPr>
          <a:xfrm>
            <a:off x="4043378" y="3527808"/>
            <a:ext cx="642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3.14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90" name="Rectangle 189"/>
          <p:cNvSpPr/>
          <p:nvPr/>
        </p:nvSpPr>
        <p:spPr>
          <a:xfrm>
            <a:off x="3014659" y="4259462"/>
            <a:ext cx="3529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=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3330082" y="4259462"/>
            <a:ext cx="6014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3.14</a:t>
            </a:r>
            <a:endParaRPr lang="en-US" sz="1400" b="1" baseline="30000" dirty="0" smtClean="0">
              <a:solidFill>
                <a:prstClr val="black"/>
              </a:solidFill>
              <a:latin typeface="Bookman Old Style" panose="02050604050505020204" pitchFamily="18" charset="0"/>
              <a:sym typeface="Symbol"/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3821082" y="4259462"/>
            <a:ext cx="359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93" name="Rectangle 192"/>
          <p:cNvSpPr/>
          <p:nvPr/>
        </p:nvSpPr>
        <p:spPr>
          <a:xfrm>
            <a:off x="3996701" y="4259462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200</a:t>
            </a:r>
            <a:endParaRPr lang="en-US" sz="1400" b="1" baseline="30000" dirty="0" smtClean="0">
              <a:solidFill>
                <a:prstClr val="black"/>
              </a:solidFill>
              <a:latin typeface="Bookman Old Style" panose="02050604050505020204" pitchFamily="18" charset="0"/>
              <a:sym typeface="Symbol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4483100" y="2061746"/>
            <a:ext cx="424039" cy="338554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FF00"/>
                </a:solidFill>
                <a:effectLst>
                  <a:glow rad="63500">
                    <a:srgbClr val="C0504D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  <a:sym typeface="Symbol"/>
              </a:rPr>
              <a:t>?</a:t>
            </a:r>
            <a:endParaRPr lang="en-US" sz="1100" b="1" dirty="0">
              <a:solidFill>
                <a:srgbClr val="00FF00"/>
              </a:solidFill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4890911" y="2114550"/>
            <a:ext cx="424039" cy="338554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FF00"/>
                </a:solidFill>
                <a:effectLst>
                  <a:glow rad="63500">
                    <a:srgbClr val="C0504D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  <a:sym typeface="Symbol"/>
              </a:rPr>
              <a:t>?</a:t>
            </a:r>
            <a:endParaRPr lang="en-US" sz="1100" b="1" dirty="0">
              <a:solidFill>
                <a:srgbClr val="00FF00"/>
              </a:solidFill>
            </a:endParaRPr>
          </a:p>
        </p:txBody>
      </p:sp>
      <p:cxnSp>
        <p:nvCxnSpPr>
          <p:cNvPr id="161" name="Straight Connector 160"/>
          <p:cNvCxnSpPr/>
          <p:nvPr/>
        </p:nvCxnSpPr>
        <p:spPr>
          <a:xfrm flipV="1">
            <a:off x="6381750" y="1644344"/>
            <a:ext cx="1397278" cy="1318485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ounded Rectangle 134"/>
          <p:cNvSpPr/>
          <p:nvPr/>
        </p:nvSpPr>
        <p:spPr bwMode="auto">
          <a:xfrm rot="10800000" flipH="1" flipV="1">
            <a:off x="585468" y="2906553"/>
            <a:ext cx="4748532" cy="355067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685799" y="2914810"/>
            <a:ext cx="2669063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Radius of quadrant =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2988318" y="2914810"/>
            <a:ext cx="2340684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Diagonal of a square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8" name="Rounded Rectangle 137"/>
          <p:cNvSpPr/>
          <p:nvPr/>
        </p:nvSpPr>
        <p:spPr bwMode="auto">
          <a:xfrm rot="10800000" flipH="1" flipV="1">
            <a:off x="1746482" y="2187204"/>
            <a:ext cx="2985525" cy="721375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1743244" y="2243998"/>
            <a:ext cx="3011141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sym typeface="Symbol"/>
              </a:rPr>
              <a:t>So, to find radius we need to find diagonal of square.</a:t>
            </a:r>
          </a:p>
        </p:txBody>
      </p:sp>
    </p:spTree>
    <p:extLst>
      <p:ext uri="{BB962C8B-B14F-4D97-AF65-F5344CB8AC3E}">
        <p14:creationId xmlns:p14="http://schemas.microsoft.com/office/powerpoint/2010/main" val="384669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5" presetClass="emph" presetSubtype="0" repeatCount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4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6000"/>
                            </p:stCondLst>
                            <p:childTnLst>
                              <p:par>
                                <p:cTn id="5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5" presetClass="emph" presetSubtype="0" repeatCount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7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35" presetClass="emph" presetSubtype="0" repeatCount="4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8" dur="4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5" presetClass="emph" presetSubtype="0" repeatCount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0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"/>
                            </p:stCondLst>
                            <p:childTnLst>
                              <p:par>
                                <p:cTn id="1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500"/>
                            </p:stCondLst>
                            <p:childTnLst>
                              <p:par>
                                <p:cTn id="22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35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8" dur="4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2000"/>
                            </p:stCondLst>
                            <p:childTnLst>
                              <p:par>
                                <p:cTn id="2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500"/>
                            </p:stCondLst>
                            <p:childTnLst>
                              <p:par>
                                <p:cTn id="2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4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500"/>
                            </p:stCondLst>
                            <p:childTnLst>
                              <p:par>
                                <p:cTn id="2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4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500"/>
                            </p:stCondLst>
                            <p:childTnLst>
                              <p:par>
                                <p:cTn id="3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500"/>
                            </p:stCondLst>
                            <p:childTnLst>
                              <p:par>
                                <p:cTn id="32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35" presetClass="emph" presetSubtype="0" repeatCount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44" dur="4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500"/>
                            </p:stCondLst>
                            <p:childTnLst>
                              <p:par>
                                <p:cTn id="35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1" fill="hold">
                      <p:stCondLst>
                        <p:cond delay="indefinite"/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6" fill="hold">
                      <p:stCondLst>
                        <p:cond delay="indefinite"/>
                      </p:stCondLst>
                      <p:childTnLst>
                        <p:par>
                          <p:cTn id="427" fill="hold">
                            <p:stCondLst>
                              <p:cond delay="0"/>
                            </p:stCondLst>
                            <p:childTnLst>
                              <p:par>
                                <p:cTn id="4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500"/>
                            </p:stCondLst>
                            <p:childTnLst>
                              <p:par>
                                <p:cTn id="43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2" fill="hold">
                      <p:stCondLst>
                        <p:cond delay="indefinite"/>
                      </p:stCondLst>
                      <p:childTnLst>
                        <p:par>
                          <p:cTn id="453" fill="hold">
                            <p:stCondLst>
                              <p:cond delay="0"/>
                            </p:stCondLst>
                            <p:childTnLst>
                              <p:par>
                                <p:cTn id="4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7" fill="hold">
                      <p:stCondLst>
                        <p:cond delay="indefinite"/>
                      </p:stCondLst>
                      <p:childTnLst>
                        <p:par>
                          <p:cTn id="458" fill="hold">
                            <p:stCondLst>
                              <p:cond delay="0"/>
                            </p:stCondLst>
                            <p:childTnLst>
                              <p:par>
                                <p:cTn id="4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2" fill="hold">
                      <p:stCondLst>
                        <p:cond delay="indefinite"/>
                      </p:stCondLst>
                      <p:childTnLst>
                        <p:par>
                          <p:cTn id="463" fill="hold">
                            <p:stCondLst>
                              <p:cond delay="0"/>
                            </p:stCondLst>
                            <p:childTnLst>
                              <p:par>
                                <p:cTn id="464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2" fill="hold">
                      <p:stCondLst>
                        <p:cond delay="indefinite"/>
                      </p:stCondLst>
                      <p:childTnLst>
                        <p:par>
                          <p:cTn id="473" fill="hold">
                            <p:stCondLst>
                              <p:cond delay="0"/>
                            </p:stCondLst>
                            <p:childTnLst>
                              <p:par>
                                <p:cTn id="4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7" fill="hold">
                            <p:stCondLst>
                              <p:cond delay="500"/>
                            </p:stCondLst>
                            <p:childTnLst>
                              <p:par>
                                <p:cTn id="47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4" fill="hold">
                      <p:stCondLst>
                        <p:cond delay="indefinite"/>
                      </p:stCondLst>
                      <p:childTnLst>
                        <p:par>
                          <p:cTn id="485" fill="hold">
                            <p:stCondLst>
                              <p:cond delay="0"/>
                            </p:stCondLst>
                            <p:childTnLst>
                              <p:par>
                                <p:cTn id="4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9" fill="hold">
                      <p:stCondLst>
                        <p:cond delay="indefinite"/>
                      </p:stCondLst>
                      <p:childTnLst>
                        <p:par>
                          <p:cTn id="490" fill="hold">
                            <p:stCondLst>
                              <p:cond delay="0"/>
                            </p:stCondLst>
                            <p:childTnLst>
                              <p:par>
                                <p:cTn id="4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4" fill="hold">
                      <p:stCondLst>
                        <p:cond delay="indefinite"/>
                      </p:stCondLst>
                      <p:childTnLst>
                        <p:par>
                          <p:cTn id="495" fill="hold">
                            <p:stCondLst>
                              <p:cond delay="0"/>
                            </p:stCondLst>
                            <p:childTnLst>
                              <p:par>
                                <p:cTn id="4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9" fill="hold">
                      <p:stCondLst>
                        <p:cond delay="indefinite"/>
                      </p:stCondLst>
                      <p:childTnLst>
                        <p:par>
                          <p:cTn id="500" fill="hold">
                            <p:stCondLst>
                              <p:cond delay="0"/>
                            </p:stCondLst>
                            <p:childTnLst>
                              <p:par>
                                <p:cTn id="5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500"/>
                            </p:stCondLst>
                            <p:childTnLst>
                              <p:par>
                                <p:cTn id="5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8" fill="hold">
                      <p:stCondLst>
                        <p:cond delay="indefinite"/>
                      </p:stCondLst>
                      <p:childTnLst>
                        <p:par>
                          <p:cTn id="509" fill="hold">
                            <p:stCondLst>
                              <p:cond delay="0"/>
                            </p:stCondLst>
                            <p:childTnLst>
                              <p:par>
                                <p:cTn id="5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3" fill="hold">
                      <p:stCondLst>
                        <p:cond delay="indefinite"/>
                      </p:stCondLst>
                      <p:childTnLst>
                        <p:par>
                          <p:cTn id="514" fill="hold">
                            <p:stCondLst>
                              <p:cond delay="0"/>
                            </p:stCondLst>
                            <p:childTnLst>
                              <p:par>
                                <p:cTn id="51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8" fill="hold">
                      <p:stCondLst>
                        <p:cond delay="indefinite"/>
                      </p:stCondLst>
                      <p:childTnLst>
                        <p:par>
                          <p:cTn id="519" fill="hold">
                            <p:stCondLst>
                              <p:cond delay="0"/>
                            </p:stCondLst>
                            <p:childTnLst>
                              <p:par>
                                <p:cTn id="5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3" fill="hold">
                      <p:stCondLst>
                        <p:cond delay="indefinite"/>
                      </p:stCondLst>
                      <p:childTnLst>
                        <p:par>
                          <p:cTn id="524" fill="hold">
                            <p:stCondLst>
                              <p:cond delay="0"/>
                            </p:stCondLst>
                            <p:childTnLst>
                              <p:par>
                                <p:cTn id="5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8" fill="hold">
                      <p:stCondLst>
                        <p:cond delay="indefinite"/>
                      </p:stCondLst>
                      <p:childTnLst>
                        <p:par>
                          <p:cTn id="529" fill="hold">
                            <p:stCondLst>
                              <p:cond delay="0"/>
                            </p:stCondLst>
                            <p:childTnLst>
                              <p:par>
                                <p:cTn id="5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3" fill="hold">
                            <p:stCondLst>
                              <p:cond delay="500"/>
                            </p:stCondLst>
                            <p:childTnLst>
                              <p:par>
                                <p:cTn id="5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4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9" fill="hold">
                      <p:stCondLst>
                        <p:cond delay="indefinite"/>
                      </p:stCondLst>
                      <p:childTnLst>
                        <p:par>
                          <p:cTn id="550" fill="hold">
                            <p:stCondLst>
                              <p:cond delay="0"/>
                            </p:stCondLst>
                            <p:childTnLst>
                              <p:par>
                                <p:cTn id="5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4" fill="hold">
                      <p:stCondLst>
                        <p:cond delay="indefinite"/>
                      </p:stCondLst>
                      <p:childTnLst>
                        <p:par>
                          <p:cTn id="555" fill="hold">
                            <p:stCondLst>
                              <p:cond delay="0"/>
                            </p:stCondLst>
                            <p:childTnLst>
                              <p:par>
                                <p:cTn id="5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9" fill="hold">
                      <p:stCondLst>
                        <p:cond delay="indefinite"/>
                      </p:stCondLst>
                      <p:childTnLst>
                        <p:par>
                          <p:cTn id="560" fill="hold">
                            <p:stCondLst>
                              <p:cond delay="0"/>
                            </p:stCondLst>
                            <p:childTnLst>
                              <p:par>
                                <p:cTn id="5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4" fill="hold">
                      <p:stCondLst>
                        <p:cond delay="indefinite"/>
                      </p:stCondLst>
                      <p:childTnLst>
                        <p:par>
                          <p:cTn id="565" fill="hold">
                            <p:stCondLst>
                              <p:cond delay="0"/>
                            </p:stCondLst>
                            <p:childTnLst>
                              <p:par>
                                <p:cTn id="5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9" fill="hold">
                      <p:stCondLst>
                        <p:cond delay="indefinite"/>
                      </p:stCondLst>
                      <p:childTnLst>
                        <p:par>
                          <p:cTn id="570" fill="hold">
                            <p:stCondLst>
                              <p:cond delay="0"/>
                            </p:stCondLst>
                            <p:childTnLst>
                              <p:par>
                                <p:cTn id="5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4" fill="hold">
                      <p:stCondLst>
                        <p:cond delay="indefinite"/>
                      </p:stCondLst>
                      <p:childTnLst>
                        <p:par>
                          <p:cTn id="575" fill="hold">
                            <p:stCondLst>
                              <p:cond delay="0"/>
                            </p:stCondLst>
                            <p:childTnLst>
                              <p:par>
                                <p:cTn id="57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8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9" fill="hold">
                      <p:stCondLst>
                        <p:cond delay="indefinite"/>
                      </p:stCondLst>
                      <p:childTnLst>
                        <p:par>
                          <p:cTn id="580" fill="hold">
                            <p:stCondLst>
                              <p:cond delay="0"/>
                            </p:stCondLst>
                            <p:childTnLst>
                              <p:par>
                                <p:cTn id="581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4" presetID="35" presetClass="emph" presetSubtype="0" repeatCount="4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85" dur="4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6" fill="hold">
                      <p:stCondLst>
                        <p:cond delay="indefinite"/>
                      </p:stCondLst>
                      <p:childTnLst>
                        <p:par>
                          <p:cTn id="587" fill="hold">
                            <p:stCondLst>
                              <p:cond delay="0"/>
                            </p:stCondLst>
                            <p:childTnLst>
                              <p:par>
                                <p:cTn id="5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1" fill="hold">
                            <p:stCondLst>
                              <p:cond delay="500"/>
                            </p:stCondLst>
                            <p:childTnLst>
                              <p:par>
                                <p:cTn id="59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5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8" fill="hold">
                      <p:stCondLst>
                        <p:cond delay="indefinite"/>
                      </p:stCondLst>
                      <p:childTnLst>
                        <p:par>
                          <p:cTn id="599" fill="hold">
                            <p:stCondLst>
                              <p:cond delay="0"/>
                            </p:stCondLst>
                            <p:childTnLst>
                              <p:par>
                                <p:cTn id="6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3" fill="hold">
                      <p:stCondLst>
                        <p:cond delay="indefinite"/>
                      </p:stCondLst>
                      <p:childTnLst>
                        <p:par>
                          <p:cTn id="604" fill="hold">
                            <p:stCondLst>
                              <p:cond delay="0"/>
                            </p:stCondLst>
                            <p:childTnLst>
                              <p:par>
                                <p:cTn id="6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8" fill="hold">
                      <p:stCondLst>
                        <p:cond delay="indefinite"/>
                      </p:stCondLst>
                      <p:childTnLst>
                        <p:par>
                          <p:cTn id="609" fill="hold">
                            <p:stCondLst>
                              <p:cond delay="0"/>
                            </p:stCondLst>
                            <p:childTnLst>
                              <p:par>
                                <p:cTn id="6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3" fill="hold">
                      <p:stCondLst>
                        <p:cond delay="indefinite"/>
                      </p:stCondLst>
                      <p:childTnLst>
                        <p:par>
                          <p:cTn id="614" fill="hold">
                            <p:stCondLst>
                              <p:cond delay="0"/>
                            </p:stCondLst>
                            <p:childTnLst>
                              <p:par>
                                <p:cTn id="61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8" fill="hold">
                      <p:stCondLst>
                        <p:cond delay="indefinite"/>
                      </p:stCondLst>
                      <p:childTnLst>
                        <p:par>
                          <p:cTn id="619" fill="hold">
                            <p:stCondLst>
                              <p:cond delay="0"/>
                            </p:stCondLst>
                            <p:childTnLst>
                              <p:par>
                                <p:cTn id="6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3" fill="hold">
                            <p:stCondLst>
                              <p:cond delay="500"/>
                            </p:stCondLst>
                            <p:childTnLst>
                              <p:par>
                                <p:cTn id="62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5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7" fill="hold">
                      <p:stCondLst>
                        <p:cond delay="indefinite"/>
                      </p:stCondLst>
                      <p:childTnLst>
                        <p:par>
                          <p:cTn id="628" fill="hold">
                            <p:stCondLst>
                              <p:cond delay="0"/>
                            </p:stCondLst>
                            <p:childTnLst>
                              <p:par>
                                <p:cTn id="6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2" fill="hold">
                      <p:stCondLst>
                        <p:cond delay="indefinite"/>
                      </p:stCondLst>
                      <p:childTnLst>
                        <p:par>
                          <p:cTn id="633" fill="hold">
                            <p:stCondLst>
                              <p:cond delay="0"/>
                            </p:stCondLst>
                            <p:childTnLst>
                              <p:par>
                                <p:cTn id="634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6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7" fill="hold">
                      <p:stCondLst>
                        <p:cond delay="indefinite"/>
                      </p:stCondLst>
                      <p:childTnLst>
                        <p:par>
                          <p:cTn id="638" fill="hold">
                            <p:stCondLst>
                              <p:cond delay="0"/>
                            </p:stCondLst>
                            <p:childTnLst>
                              <p:par>
                                <p:cTn id="639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2" fill="hold">
                      <p:stCondLst>
                        <p:cond delay="indefinite"/>
                      </p:stCondLst>
                      <p:childTnLst>
                        <p:par>
                          <p:cTn id="643" fill="hold">
                            <p:stCondLst>
                              <p:cond delay="0"/>
                            </p:stCondLst>
                            <p:childTnLst>
                              <p:par>
                                <p:cTn id="6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7" fill="hold">
                      <p:stCondLst>
                        <p:cond delay="indefinite"/>
                      </p:stCondLst>
                      <p:childTnLst>
                        <p:par>
                          <p:cTn id="648" fill="hold">
                            <p:stCondLst>
                              <p:cond delay="0"/>
                            </p:stCondLst>
                            <p:childTnLst>
                              <p:par>
                                <p:cTn id="6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2" fill="hold">
                      <p:stCondLst>
                        <p:cond delay="indefinite"/>
                      </p:stCondLst>
                      <p:childTnLst>
                        <p:par>
                          <p:cTn id="653" fill="hold">
                            <p:stCondLst>
                              <p:cond delay="0"/>
                            </p:stCondLst>
                            <p:childTnLst>
                              <p:par>
                                <p:cTn id="6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7" fill="hold">
                            <p:stCondLst>
                              <p:cond delay="500"/>
                            </p:stCondLst>
                            <p:childTnLst>
                              <p:par>
                                <p:cTn id="65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2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4" fill="hold">
                      <p:stCondLst>
                        <p:cond delay="indefinite"/>
                      </p:stCondLst>
                      <p:childTnLst>
                        <p:par>
                          <p:cTn id="665" fill="hold">
                            <p:stCondLst>
                              <p:cond delay="0"/>
                            </p:stCondLst>
                            <p:childTnLst>
                              <p:par>
                                <p:cTn id="6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9" fill="hold">
                            <p:stCondLst>
                              <p:cond delay="500"/>
                            </p:stCondLst>
                            <p:childTnLst>
                              <p:par>
                                <p:cTn id="6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3" fill="hold">
                      <p:stCondLst>
                        <p:cond delay="indefinite"/>
                      </p:stCondLst>
                      <p:childTnLst>
                        <p:par>
                          <p:cTn id="674" fill="hold">
                            <p:stCondLst>
                              <p:cond delay="0"/>
                            </p:stCondLst>
                            <p:childTnLst>
                              <p:par>
                                <p:cTn id="6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8" fill="hold">
                            <p:stCondLst>
                              <p:cond delay="500"/>
                            </p:stCondLst>
                            <p:childTnLst>
                              <p:par>
                                <p:cTn id="6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2" fill="hold">
                            <p:stCondLst>
                              <p:cond delay="1000"/>
                            </p:stCondLst>
                            <p:childTnLst>
                              <p:par>
                                <p:cTn id="6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6" fill="hold">
                      <p:stCondLst>
                        <p:cond delay="indefinite"/>
                      </p:stCondLst>
                      <p:childTnLst>
                        <p:par>
                          <p:cTn id="687" fill="hold">
                            <p:stCondLst>
                              <p:cond delay="0"/>
                            </p:stCondLst>
                            <p:childTnLst>
                              <p:par>
                                <p:cTn id="68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1" fill="hold">
                            <p:stCondLst>
                              <p:cond delay="500"/>
                            </p:stCondLst>
                            <p:childTnLst>
                              <p:par>
                                <p:cTn id="69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5" fill="hold">
                            <p:stCondLst>
                              <p:cond delay="1000"/>
                            </p:stCondLst>
                            <p:childTnLst>
                              <p:par>
                                <p:cTn id="6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9" fill="hold">
                      <p:stCondLst>
                        <p:cond delay="indefinite"/>
                      </p:stCondLst>
                      <p:childTnLst>
                        <p:par>
                          <p:cTn id="700" fill="hold">
                            <p:stCondLst>
                              <p:cond delay="0"/>
                            </p:stCondLst>
                            <p:childTnLst>
                              <p:par>
                                <p:cTn id="7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4" fill="hold">
                      <p:stCondLst>
                        <p:cond delay="indefinite"/>
                      </p:stCondLst>
                      <p:childTnLst>
                        <p:par>
                          <p:cTn id="705" fill="hold">
                            <p:stCondLst>
                              <p:cond delay="0"/>
                            </p:stCondLst>
                            <p:childTnLst>
                              <p:par>
                                <p:cTn id="7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9" fill="hold">
                      <p:stCondLst>
                        <p:cond delay="indefinite"/>
                      </p:stCondLst>
                      <p:childTnLst>
                        <p:par>
                          <p:cTn id="710" fill="hold">
                            <p:stCondLst>
                              <p:cond delay="0"/>
                            </p:stCondLst>
                            <p:childTnLst>
                              <p:par>
                                <p:cTn id="7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4" fill="hold">
                      <p:stCondLst>
                        <p:cond delay="indefinite"/>
                      </p:stCondLst>
                      <p:childTnLst>
                        <p:par>
                          <p:cTn id="715" fill="hold">
                            <p:stCondLst>
                              <p:cond delay="0"/>
                            </p:stCondLst>
                            <p:childTnLst>
                              <p:par>
                                <p:cTn id="7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9" fill="hold">
                      <p:stCondLst>
                        <p:cond delay="indefinite"/>
                      </p:stCondLst>
                      <p:childTnLst>
                        <p:par>
                          <p:cTn id="720" fill="hold">
                            <p:stCondLst>
                              <p:cond delay="0"/>
                            </p:stCondLst>
                            <p:childTnLst>
                              <p:par>
                                <p:cTn id="7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4" fill="hold">
                      <p:stCondLst>
                        <p:cond delay="indefinite"/>
                      </p:stCondLst>
                      <p:childTnLst>
                        <p:par>
                          <p:cTn id="725" fill="hold">
                            <p:stCondLst>
                              <p:cond delay="0"/>
                            </p:stCondLst>
                            <p:childTnLst>
                              <p:par>
                                <p:cTn id="7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9" fill="hold">
                      <p:stCondLst>
                        <p:cond delay="indefinite"/>
                      </p:stCondLst>
                      <p:childTnLst>
                        <p:par>
                          <p:cTn id="730" fill="hold">
                            <p:stCondLst>
                              <p:cond delay="0"/>
                            </p:stCondLst>
                            <p:childTnLst>
                              <p:par>
                                <p:cTn id="7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4" fill="hold">
                      <p:stCondLst>
                        <p:cond delay="indefinite"/>
                      </p:stCondLst>
                      <p:childTnLst>
                        <p:par>
                          <p:cTn id="735" fill="hold">
                            <p:stCondLst>
                              <p:cond delay="0"/>
                            </p:stCondLst>
                            <p:childTnLst>
                              <p:par>
                                <p:cTn id="73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9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2" fill="hold">
                      <p:stCondLst>
                        <p:cond delay="indefinite"/>
                      </p:stCondLst>
                      <p:childTnLst>
                        <p:par>
                          <p:cTn id="743" fill="hold">
                            <p:stCondLst>
                              <p:cond delay="0"/>
                            </p:stCondLst>
                            <p:childTnLst>
                              <p:par>
                                <p:cTn id="7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7" fill="hold">
                            <p:stCondLst>
                              <p:cond delay="500"/>
                            </p:stCondLst>
                            <p:childTnLst>
                              <p:par>
                                <p:cTn id="74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1" fill="hold">
                            <p:stCondLst>
                              <p:cond delay="1000"/>
                            </p:stCondLst>
                            <p:childTnLst>
                              <p:par>
                                <p:cTn id="75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5" fill="hold">
                      <p:stCondLst>
                        <p:cond delay="indefinite"/>
                      </p:stCondLst>
                      <p:childTnLst>
                        <p:par>
                          <p:cTn id="756" fill="hold">
                            <p:stCondLst>
                              <p:cond delay="0"/>
                            </p:stCondLst>
                            <p:childTnLst>
                              <p:par>
                                <p:cTn id="7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9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0" fill="hold">
                      <p:stCondLst>
                        <p:cond delay="indefinite"/>
                      </p:stCondLst>
                      <p:childTnLst>
                        <p:par>
                          <p:cTn id="761" fill="hold">
                            <p:stCondLst>
                              <p:cond delay="0"/>
                            </p:stCondLst>
                            <p:childTnLst>
                              <p:par>
                                <p:cTn id="7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4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5" fill="hold">
                      <p:stCondLst>
                        <p:cond delay="indefinite"/>
                      </p:stCondLst>
                      <p:childTnLst>
                        <p:par>
                          <p:cTn id="766" fill="hold">
                            <p:stCondLst>
                              <p:cond delay="0"/>
                            </p:stCondLst>
                            <p:childTnLst>
                              <p:par>
                                <p:cTn id="7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9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0" fill="hold">
                      <p:stCondLst>
                        <p:cond delay="indefinite"/>
                      </p:stCondLst>
                      <p:childTnLst>
                        <p:par>
                          <p:cTn id="771" fill="hold">
                            <p:stCondLst>
                              <p:cond delay="0"/>
                            </p:stCondLst>
                            <p:childTnLst>
                              <p:par>
                                <p:cTn id="7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5" fill="hold">
                      <p:stCondLst>
                        <p:cond delay="indefinite"/>
                      </p:stCondLst>
                      <p:childTnLst>
                        <p:par>
                          <p:cTn id="776" fill="hold">
                            <p:stCondLst>
                              <p:cond delay="0"/>
                            </p:stCondLst>
                            <p:childTnLst>
                              <p:par>
                                <p:cTn id="7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0" fill="hold">
                      <p:stCondLst>
                        <p:cond delay="indefinite"/>
                      </p:stCondLst>
                      <p:childTnLst>
                        <p:par>
                          <p:cTn id="781" fill="hold">
                            <p:stCondLst>
                              <p:cond delay="0"/>
                            </p:stCondLst>
                            <p:childTnLst>
                              <p:par>
                                <p:cTn id="7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5" fill="hold">
                      <p:stCondLst>
                        <p:cond delay="indefinite"/>
                      </p:stCondLst>
                      <p:childTnLst>
                        <p:par>
                          <p:cTn id="786" fill="hold">
                            <p:stCondLst>
                              <p:cond delay="0"/>
                            </p:stCondLst>
                            <p:childTnLst>
                              <p:par>
                                <p:cTn id="7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0" fill="hold">
                      <p:stCondLst>
                        <p:cond delay="indefinite"/>
                      </p:stCondLst>
                      <p:childTnLst>
                        <p:par>
                          <p:cTn id="791" fill="hold">
                            <p:stCondLst>
                              <p:cond delay="0"/>
                            </p:stCondLst>
                            <p:childTnLst>
                              <p:par>
                                <p:cTn id="79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 animBg="1"/>
      <p:bldP spid="188" grpId="1" animBg="1"/>
      <p:bldP spid="187" grpId="0" animBg="1"/>
      <p:bldP spid="187" grpId="1" animBg="1"/>
      <p:bldP spid="172" grpId="0" animBg="1"/>
      <p:bldP spid="172" grpId="1" animBg="1"/>
      <p:bldP spid="153" grpId="0" animBg="1"/>
      <p:bldP spid="153" grpId="1" animBg="1"/>
      <p:bldP spid="152" grpId="0" animBg="1"/>
      <p:bldP spid="152" grpId="1" animBg="1"/>
      <p:bldP spid="151" grpId="0" animBg="1"/>
      <p:bldP spid="151" grpId="1" animBg="1"/>
      <p:bldP spid="150" grpId="0" animBg="1"/>
      <p:bldP spid="150" grpId="1" animBg="1"/>
      <p:bldP spid="149" grpId="0" animBg="1"/>
      <p:bldP spid="149" grpId="1" animBg="1"/>
      <p:bldP spid="132" grpId="0" animBg="1"/>
      <p:bldP spid="132" grpId="1" animBg="1"/>
      <p:bldP spid="131" grpId="0" animBg="1"/>
      <p:bldP spid="131" grpId="1" animBg="1"/>
      <p:bldP spid="53" grpId="0" animBg="1"/>
      <p:bldP spid="52" grpId="0" animBg="1"/>
      <p:bldP spid="52" grpId="1" animBg="1"/>
      <p:bldP spid="51" grpId="0" animBg="1"/>
      <p:bldP spid="51" grpId="1" animBg="1"/>
      <p:bldP spid="50" grpId="0" animBg="1"/>
      <p:bldP spid="50" grpId="1" animBg="1"/>
      <p:bldP spid="44" grpId="0" animBg="1"/>
      <p:bldP spid="44" grpId="1" animBg="1"/>
      <p:bldP spid="3" grpId="0"/>
      <p:bldP spid="4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2" grpId="0"/>
      <p:bldP spid="23" grpId="0"/>
      <p:bldP spid="24" grpId="0"/>
      <p:bldP spid="25" grpId="0"/>
      <p:bldP spid="26" grpId="0"/>
      <p:bldP spid="27" grpId="0"/>
      <p:bldP spid="35" grpId="0" animBg="1"/>
      <p:bldP spid="37" grpId="0"/>
      <p:bldP spid="38" grpId="0"/>
      <p:bldP spid="39" grpId="0"/>
      <p:bldP spid="40" grpId="0"/>
      <p:bldP spid="41" grpId="0"/>
      <p:bldP spid="42" grpId="0"/>
      <p:bldP spid="43" grpId="0"/>
      <p:bldP spid="36" grpId="0" animBg="1"/>
      <p:bldP spid="54" grpId="0" animBg="1"/>
      <p:bldP spid="55" grpId="0"/>
      <p:bldP spid="58" grpId="0" animBg="1"/>
      <p:bldP spid="58" grpId="1" animBg="1"/>
      <p:bldP spid="56" grpId="0"/>
      <p:bldP spid="57" grpId="0"/>
      <p:bldP spid="59" grpId="0"/>
      <p:bldP spid="59" grpId="1"/>
      <p:bldP spid="60" grpId="0"/>
      <p:bldP spid="78" grpId="0"/>
      <p:bldP spid="79" grpId="0"/>
      <p:bldP spid="80" grpId="0"/>
      <p:bldP spid="81" grpId="0"/>
      <p:bldP spid="86" grpId="0"/>
      <p:bldP spid="87" grpId="0"/>
      <p:bldP spid="88" grpId="0"/>
      <p:bldP spid="90" grpId="0"/>
      <p:bldP spid="92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6" grpId="0"/>
      <p:bldP spid="123" grpId="0"/>
      <p:bldP spid="126" grpId="0" animBg="1"/>
      <p:bldP spid="126" grpId="1" animBg="1"/>
      <p:bldP spid="127" grpId="0"/>
      <p:bldP spid="127" grpId="1"/>
      <p:bldP spid="133" grpId="0" animBg="1"/>
      <p:bldP spid="133" grpId="1" animBg="1"/>
      <p:bldP spid="134" grpId="0"/>
      <p:bldP spid="134" grpId="1"/>
      <p:bldP spid="140" grpId="0" animBg="1"/>
      <p:bldP spid="140" grpId="1" animBg="1"/>
      <p:bldP spid="141" grpId="0"/>
      <p:bldP spid="141" grpId="1"/>
      <p:bldP spid="142" grpId="0"/>
      <p:bldP spid="142" grpId="1"/>
      <p:bldP spid="143" grpId="0"/>
      <p:bldP spid="143" grpId="1"/>
      <p:bldP spid="147" grpId="0"/>
      <p:bldP spid="148" grpId="0"/>
      <p:bldP spid="154" grpId="0"/>
      <p:bldP spid="155" grpId="0"/>
      <p:bldP spid="156" grpId="0"/>
      <p:bldP spid="157" grpId="0"/>
      <p:bldP spid="158" grpId="0"/>
      <p:bldP spid="166" grpId="0" animBg="1"/>
      <p:bldP spid="166" grpId="1" animBg="1"/>
      <p:bldP spid="167" grpId="0"/>
      <p:bldP spid="167" grpId="1"/>
      <p:bldP spid="170" grpId="0"/>
      <p:bldP spid="170" grpId="1"/>
      <p:bldP spid="5" grpId="0" animBg="1"/>
      <p:bldP spid="5" grpId="1" animBg="1"/>
      <p:bldP spid="169" grpId="0" animBg="1"/>
      <p:bldP spid="169" grpId="1" animBg="1"/>
      <p:bldP spid="70" grpId="0" animBg="1"/>
      <p:bldP spid="70" grpId="1" animBg="1"/>
      <p:bldP spid="70" grpId="2" animBg="1"/>
      <p:bldP spid="175" grpId="0" animBg="1"/>
      <p:bldP spid="175" grpId="1" animBg="1"/>
      <p:bldP spid="175" grpId="2" animBg="1"/>
      <p:bldP spid="176" grpId="0" animBg="1"/>
      <p:bldP spid="177" grpId="0" animBg="1"/>
      <p:bldP spid="177" grpId="1" animBg="1"/>
      <p:bldP spid="178" grpId="0"/>
      <p:bldP spid="178" grpId="1"/>
      <p:bldP spid="182" grpId="0" animBg="1"/>
      <p:bldP spid="182" grpId="1" animBg="1"/>
      <p:bldP spid="61" grpId="0" animBg="1"/>
      <p:bldP spid="171" grpId="0" animBg="1"/>
      <p:bldP spid="171" grpId="1" animBg="1"/>
      <p:bldP spid="171" grpId="2" animBg="1"/>
      <p:bldP spid="171" grpId="3" animBg="1"/>
      <p:bldP spid="171" grpId="4" animBg="1"/>
      <p:bldP spid="171" grpId="5" animBg="1"/>
      <p:bldP spid="183" grpId="0"/>
      <p:bldP spid="183" grpId="1"/>
      <p:bldP spid="184" grpId="0" animBg="1"/>
      <p:bldP spid="184" grpId="1" animBg="1"/>
      <p:bldP spid="185" grpId="0" animBg="1"/>
      <p:bldP spid="185" grpId="1" animBg="1"/>
      <p:bldP spid="186" grpId="0"/>
      <p:bldP spid="186" grpId="1"/>
      <p:bldP spid="189" grpId="0"/>
      <p:bldP spid="190" grpId="0"/>
      <p:bldP spid="191" grpId="0"/>
      <p:bldP spid="192" grpId="0"/>
      <p:bldP spid="193" grpId="0"/>
      <p:bldP spid="159" grpId="0"/>
      <p:bldP spid="159" grpId="1"/>
      <p:bldP spid="160" grpId="0"/>
      <p:bldP spid="160" grpId="1"/>
      <p:bldP spid="135" grpId="0" animBg="1"/>
      <p:bldP spid="135" grpId="1" animBg="1"/>
      <p:bldP spid="136" grpId="0"/>
      <p:bldP spid="136" grpId="1"/>
      <p:bldP spid="137" grpId="0"/>
      <p:bldP spid="137" grpId="1"/>
      <p:bldP spid="138" grpId="0" animBg="1"/>
      <p:bldP spid="138" grpId="1" animBg="1"/>
      <p:bldP spid="139" grpId="0"/>
      <p:bldP spid="139" grpId="1"/>
    </p:bldLst>
  </p:timing>
</p:sld>
</file>

<file path=ppt/theme/theme1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19568</TotalTime>
  <Words>2484</Words>
  <Application>Microsoft Office PowerPoint</Application>
  <PresentationFormat>On-screen Show (16:9)</PresentationFormat>
  <Paragraphs>798</Paragraphs>
  <Slides>27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27</vt:i4>
      </vt:variant>
    </vt:vector>
  </HeadingPairs>
  <TitlesOfParts>
    <vt:vector size="41" baseType="lpstr">
      <vt:lpstr>Arial</vt:lpstr>
      <vt:lpstr>Arial Rounded MT Bold</vt:lpstr>
      <vt:lpstr>Bookman Old Style</vt:lpstr>
      <vt:lpstr>Calibri</vt:lpstr>
      <vt:lpstr>Cambria Math</vt:lpstr>
      <vt:lpstr>Maiandra GD</vt:lpstr>
      <vt:lpstr>Symbol</vt:lpstr>
      <vt:lpstr>Webdings</vt:lpstr>
      <vt:lpstr>Wingdings</vt:lpstr>
      <vt:lpstr>6_Office Theme</vt:lpstr>
      <vt:lpstr>Custom Design</vt:lpstr>
      <vt:lpstr>1_Custom Design</vt:lpstr>
      <vt:lpstr>9_Office Theme</vt:lpstr>
      <vt:lpstr>11_Office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T.S BORA</cp:lastModifiedBy>
  <cp:revision>2963</cp:revision>
  <dcterms:created xsi:type="dcterms:W3CDTF">2013-07-31T12:47:49Z</dcterms:created>
  <dcterms:modified xsi:type="dcterms:W3CDTF">2022-04-23T05:14:47Z</dcterms:modified>
</cp:coreProperties>
</file>